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0"/>
  </p:notesMasterIdLst>
  <p:handoutMasterIdLst>
    <p:handoutMasterId r:id="rId31"/>
  </p:handoutMasterIdLst>
  <p:sldIdLst>
    <p:sldId id="266" r:id="rId5"/>
    <p:sldId id="458" r:id="rId6"/>
    <p:sldId id="475" r:id="rId7"/>
    <p:sldId id="489" r:id="rId8"/>
    <p:sldId id="476" r:id="rId9"/>
    <p:sldId id="490" r:id="rId10"/>
    <p:sldId id="485" r:id="rId11"/>
    <p:sldId id="491" r:id="rId12"/>
    <p:sldId id="492" r:id="rId13"/>
    <p:sldId id="479" r:id="rId14"/>
    <p:sldId id="496" r:id="rId15"/>
    <p:sldId id="477" r:id="rId16"/>
    <p:sldId id="493" r:id="rId17"/>
    <p:sldId id="495" r:id="rId18"/>
    <p:sldId id="480" r:id="rId19"/>
    <p:sldId id="486" r:id="rId20"/>
    <p:sldId id="497" r:id="rId21"/>
    <p:sldId id="498" r:id="rId22"/>
    <p:sldId id="499" r:id="rId23"/>
    <p:sldId id="500" r:id="rId24"/>
    <p:sldId id="487" r:id="rId25"/>
    <p:sldId id="488" r:id="rId26"/>
    <p:sldId id="482" r:id="rId27"/>
    <p:sldId id="484" r:id="rId28"/>
    <p:sldId id="329" r:id="rId29"/>
  </p:sldIdLst>
  <p:sldSz cx="164592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384C"/>
    <a:srgbClr val="FFCC99"/>
    <a:srgbClr val="FFA3FF"/>
    <a:srgbClr val="FC6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253BB-6452-4905-9664-6D3FEC89FF44}" v="27" dt="2025-05-27T03:15:15.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234" y="466"/>
      </p:cViewPr>
      <p:guideLst/>
    </p:cSldViewPr>
  </p:slideViewPr>
  <p:notesTextViewPr>
    <p:cViewPr>
      <p:scale>
        <a:sx n="3" d="2"/>
        <a:sy n="3" d="2"/>
      </p:scale>
      <p:origin x="0" y="0"/>
    </p:cViewPr>
  </p:notesTextViewPr>
  <p:notesViewPr>
    <p:cSldViewPr snapToGrid="0">
      <p:cViewPr varScale="1">
        <p:scale>
          <a:sx n="45" d="100"/>
          <a:sy n="45" d="100"/>
        </p:scale>
        <p:origin x="2760" y="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 MUBTASIM" userId="3372b871-49a0-4bee-a2c2-e9d9accaa140" providerId="ADAL" clId="{9E85528B-C602-4EDB-8194-E83D7988A8DA}"/>
    <pc:docChg chg="undo redo custSel addSld delSld modSld sldOrd modMainMaster">
      <pc:chgData name="AL MUBTASIM" userId="3372b871-49a0-4bee-a2c2-e9d9accaa140" providerId="ADAL" clId="{9E85528B-C602-4EDB-8194-E83D7988A8DA}" dt="2025-05-09T15:44:15.830" v="1253" actId="1076"/>
      <pc:docMkLst>
        <pc:docMk/>
      </pc:docMkLst>
      <pc:sldChg chg="modSp mod">
        <pc:chgData name="AL MUBTASIM" userId="3372b871-49a0-4bee-a2c2-e9d9accaa140" providerId="ADAL" clId="{9E85528B-C602-4EDB-8194-E83D7988A8DA}" dt="2025-05-09T11:32:57.661" v="631" actId="14100"/>
        <pc:sldMkLst>
          <pc:docMk/>
          <pc:sldMk cId="2201969933" sldId="266"/>
        </pc:sldMkLst>
        <pc:spChg chg="mod">
          <ac:chgData name="AL MUBTASIM" userId="3372b871-49a0-4bee-a2c2-e9d9accaa140" providerId="ADAL" clId="{9E85528B-C602-4EDB-8194-E83D7988A8DA}" dt="2025-05-06T15:26:35.696" v="125" actId="1076"/>
          <ac:spMkLst>
            <pc:docMk/>
            <pc:sldMk cId="2201969933" sldId="266"/>
            <ac:spMk id="3" creationId="{00000000-0000-0000-0000-000000000000}"/>
          </ac:spMkLst>
        </pc:spChg>
        <pc:spChg chg="mod">
          <ac:chgData name="AL MUBTASIM" userId="3372b871-49a0-4bee-a2c2-e9d9accaa140" providerId="ADAL" clId="{9E85528B-C602-4EDB-8194-E83D7988A8DA}" dt="2025-05-09T11:32:57.661" v="631" actId="14100"/>
          <ac:spMkLst>
            <pc:docMk/>
            <pc:sldMk cId="2201969933" sldId="266"/>
            <ac:spMk id="4" creationId="{13F83542-990E-4AD7-9205-9BAC0D2B3160}"/>
          </ac:spMkLst>
        </pc:spChg>
        <pc:graphicFrameChg chg="mod modGraphic">
          <ac:chgData name="AL MUBTASIM" userId="3372b871-49a0-4bee-a2c2-e9d9accaa140" providerId="ADAL" clId="{9E85528B-C602-4EDB-8194-E83D7988A8DA}" dt="2025-05-06T15:31:18.251" v="138" actId="113"/>
          <ac:graphicFrameMkLst>
            <pc:docMk/>
            <pc:sldMk cId="2201969933" sldId="266"/>
            <ac:graphicFrameMk id="2" creationId="{00000000-0000-0000-0000-000000000000}"/>
          </ac:graphicFrameMkLst>
        </pc:graphicFrameChg>
        <pc:graphicFrameChg chg="mod modGraphic">
          <ac:chgData name="AL MUBTASIM" userId="3372b871-49a0-4bee-a2c2-e9d9accaa140" providerId="ADAL" clId="{9E85528B-C602-4EDB-8194-E83D7988A8DA}" dt="2025-05-09T11:07:53.345" v="518" actId="1076"/>
          <ac:graphicFrameMkLst>
            <pc:docMk/>
            <pc:sldMk cId="2201969933" sldId="266"/>
            <ac:graphicFrameMk id="5" creationId="{00000000-0000-0000-0000-000000000000}"/>
          </ac:graphicFrameMkLst>
        </pc:graphicFrameChg>
      </pc:sldChg>
      <pc:sldChg chg="addSp modSp mod">
        <pc:chgData name="AL MUBTASIM" userId="3372b871-49a0-4bee-a2c2-e9d9accaa140" providerId="ADAL" clId="{9E85528B-C602-4EDB-8194-E83D7988A8DA}" dt="2025-05-09T11:09:37.220" v="530" actId="1076"/>
        <pc:sldMkLst>
          <pc:docMk/>
          <pc:sldMk cId="1231921879" sldId="475"/>
        </pc:sldMkLst>
        <pc:spChg chg="add mod">
          <ac:chgData name="AL MUBTASIM" userId="3372b871-49a0-4bee-a2c2-e9d9accaa140" providerId="ADAL" clId="{9E85528B-C602-4EDB-8194-E83D7988A8DA}" dt="2025-05-09T11:09:37.220" v="530" actId="1076"/>
          <ac:spMkLst>
            <pc:docMk/>
            <pc:sldMk cId="1231921879" sldId="475"/>
            <ac:spMk id="5" creationId="{F056EA98-AD85-1FC0-9A75-F20DAD3BB215}"/>
          </ac:spMkLst>
        </pc:spChg>
        <pc:spChg chg="mod">
          <ac:chgData name="AL MUBTASIM" userId="3372b871-49a0-4bee-a2c2-e9d9accaa140" providerId="ADAL" clId="{9E85528B-C602-4EDB-8194-E83D7988A8DA}" dt="2025-05-06T15:32:56.917" v="140" actId="6549"/>
          <ac:spMkLst>
            <pc:docMk/>
            <pc:sldMk cId="1231921879" sldId="475"/>
            <ac:spMk id="16387" creationId="{00000000-0000-0000-0000-000000000000}"/>
          </ac:spMkLst>
        </pc:spChg>
      </pc:sldChg>
      <pc:sldChg chg="addSp delSp modSp mod">
        <pc:chgData name="AL MUBTASIM" userId="3372b871-49a0-4bee-a2c2-e9d9accaa140" providerId="ADAL" clId="{9E85528B-C602-4EDB-8194-E83D7988A8DA}" dt="2025-05-09T06:15:02.457" v="310" actId="478"/>
        <pc:sldMkLst>
          <pc:docMk/>
          <pc:sldMk cId="229727011" sldId="476"/>
        </pc:sldMkLst>
        <pc:spChg chg="add mod">
          <ac:chgData name="AL MUBTASIM" userId="3372b871-49a0-4bee-a2c2-e9d9accaa140" providerId="ADAL" clId="{9E85528B-C602-4EDB-8194-E83D7988A8DA}" dt="2025-05-06T15:55:07.116" v="187" actId="207"/>
          <ac:spMkLst>
            <pc:docMk/>
            <pc:sldMk cId="229727011" sldId="476"/>
            <ac:spMk id="4" creationId="{6BDF2CE5-9CA2-1A10-2F70-BDFDC602F13D}"/>
          </ac:spMkLst>
        </pc:spChg>
        <pc:spChg chg="add del">
          <ac:chgData name="AL MUBTASIM" userId="3372b871-49a0-4bee-a2c2-e9d9accaa140" providerId="ADAL" clId="{9E85528B-C602-4EDB-8194-E83D7988A8DA}" dt="2025-05-09T06:15:02.457" v="310" actId="478"/>
          <ac:spMkLst>
            <pc:docMk/>
            <pc:sldMk cId="229727011" sldId="476"/>
            <ac:spMk id="17410" creationId="{00000000-0000-0000-0000-000000000000}"/>
          </ac:spMkLst>
        </pc:spChg>
      </pc:sldChg>
      <pc:sldChg chg="addSp delSp modSp mod modTransition">
        <pc:chgData name="AL MUBTASIM" userId="3372b871-49a0-4bee-a2c2-e9d9accaa140" providerId="ADAL" clId="{9E85528B-C602-4EDB-8194-E83D7988A8DA}" dt="2025-05-09T15:19:48.717" v="908" actId="20577"/>
        <pc:sldMkLst>
          <pc:docMk/>
          <pc:sldMk cId="137250088" sldId="477"/>
        </pc:sldMkLst>
        <pc:spChg chg="add mod">
          <ac:chgData name="AL MUBTASIM" userId="3372b871-49a0-4bee-a2c2-e9d9accaa140" providerId="ADAL" clId="{9E85528B-C602-4EDB-8194-E83D7988A8DA}" dt="2025-05-09T11:16:32.898" v="557" actId="14100"/>
          <ac:spMkLst>
            <pc:docMk/>
            <pc:sldMk cId="137250088" sldId="477"/>
            <ac:spMk id="10" creationId="{025CCE9D-EBDD-9DBC-E352-FECBB26CFAB3}"/>
          </ac:spMkLst>
        </pc:spChg>
        <pc:spChg chg="mod">
          <ac:chgData name="AL MUBTASIM" userId="3372b871-49a0-4bee-a2c2-e9d9accaa140" providerId="ADAL" clId="{9E85528B-C602-4EDB-8194-E83D7988A8DA}" dt="2025-05-09T10:54:19.787" v="438" actId="20577"/>
          <ac:spMkLst>
            <pc:docMk/>
            <pc:sldMk cId="137250088" sldId="477"/>
            <ac:spMk id="18434" creationId="{00000000-0000-0000-0000-000000000000}"/>
          </ac:spMkLst>
        </pc:spChg>
        <pc:spChg chg="mod">
          <ac:chgData name="AL MUBTASIM" userId="3372b871-49a0-4bee-a2c2-e9d9accaa140" providerId="ADAL" clId="{9E85528B-C602-4EDB-8194-E83D7988A8DA}" dt="2025-05-09T15:19:48.717" v="908" actId="20577"/>
          <ac:spMkLst>
            <pc:docMk/>
            <pc:sldMk cId="137250088" sldId="477"/>
            <ac:spMk id="18435" creationId="{00000000-0000-0000-0000-000000000000}"/>
          </ac:spMkLst>
        </pc:spChg>
        <pc:spChg chg="mod">
          <ac:chgData name="AL MUBTASIM" userId="3372b871-49a0-4bee-a2c2-e9d9accaa140" providerId="ADAL" clId="{9E85528B-C602-4EDB-8194-E83D7988A8DA}" dt="2025-05-09T10:23:57.809" v="323" actId="1076"/>
          <ac:spMkLst>
            <pc:docMk/>
            <pc:sldMk cId="137250088" sldId="477"/>
            <ac:spMk id="18436" creationId="{00000000-0000-0000-0000-000000000000}"/>
          </ac:spMkLst>
        </pc:spChg>
        <pc:picChg chg="add mod">
          <ac:chgData name="AL MUBTASIM" userId="3372b871-49a0-4bee-a2c2-e9d9accaa140" providerId="ADAL" clId="{9E85528B-C602-4EDB-8194-E83D7988A8DA}" dt="2025-05-09T10:51:19.846" v="435" actId="1076"/>
          <ac:picMkLst>
            <pc:docMk/>
            <pc:sldMk cId="137250088" sldId="477"/>
            <ac:picMk id="9" creationId="{71E02A7E-80FD-8D33-4313-77EB1D85A27B}"/>
          </ac:picMkLst>
        </pc:picChg>
      </pc:sldChg>
      <pc:sldChg chg="del">
        <pc:chgData name="AL MUBTASIM" userId="3372b871-49a0-4bee-a2c2-e9d9accaa140" providerId="ADAL" clId="{9E85528B-C602-4EDB-8194-E83D7988A8DA}" dt="2025-05-09T15:20:56.325" v="913" actId="2696"/>
        <pc:sldMkLst>
          <pc:docMk/>
          <pc:sldMk cId="70131321" sldId="478"/>
        </pc:sldMkLst>
      </pc:sldChg>
      <pc:sldChg chg="addSp delSp modSp mod ord">
        <pc:chgData name="AL MUBTASIM" userId="3372b871-49a0-4bee-a2c2-e9d9accaa140" providerId="ADAL" clId="{9E85528B-C602-4EDB-8194-E83D7988A8DA}" dt="2025-05-09T15:44:15.830" v="1253" actId="1076"/>
        <pc:sldMkLst>
          <pc:docMk/>
          <pc:sldMk cId="3978091014" sldId="479"/>
        </pc:sldMkLst>
        <pc:spChg chg="add mod">
          <ac:chgData name="AL MUBTASIM" userId="3372b871-49a0-4bee-a2c2-e9d9accaa140" providerId="ADAL" clId="{9E85528B-C602-4EDB-8194-E83D7988A8DA}" dt="2025-05-09T15:28:33.328" v="957" actId="14100"/>
          <ac:spMkLst>
            <pc:docMk/>
            <pc:sldMk cId="3978091014" sldId="479"/>
            <ac:spMk id="6" creationId="{FCF88D0F-890C-013D-ABDD-B818CA2416E3}"/>
          </ac:spMkLst>
        </pc:spChg>
        <pc:spChg chg="add mod">
          <ac:chgData name="AL MUBTASIM" userId="3372b871-49a0-4bee-a2c2-e9d9accaa140" providerId="ADAL" clId="{9E85528B-C602-4EDB-8194-E83D7988A8DA}" dt="2025-05-09T15:28:39.191" v="960" actId="14100"/>
          <ac:spMkLst>
            <pc:docMk/>
            <pc:sldMk cId="3978091014" sldId="479"/>
            <ac:spMk id="7" creationId="{CAA152BE-0895-3AB2-A818-BBC8D0EFA4A2}"/>
          </ac:spMkLst>
        </pc:spChg>
        <pc:spChg chg="add">
          <ac:chgData name="AL MUBTASIM" userId="3372b871-49a0-4bee-a2c2-e9d9accaa140" providerId="ADAL" clId="{9E85528B-C602-4EDB-8194-E83D7988A8DA}" dt="2025-05-09T15:28:45.175" v="961"/>
          <ac:spMkLst>
            <pc:docMk/>
            <pc:sldMk cId="3978091014" sldId="479"/>
            <ac:spMk id="8" creationId="{47CEC9F4-0214-4558-9A79-03F61BF691DC}"/>
          </ac:spMkLst>
        </pc:spChg>
        <pc:spChg chg="add mod">
          <ac:chgData name="AL MUBTASIM" userId="3372b871-49a0-4bee-a2c2-e9d9accaa140" providerId="ADAL" clId="{9E85528B-C602-4EDB-8194-E83D7988A8DA}" dt="2025-05-09T15:43:29.344" v="1244" actId="1076"/>
          <ac:spMkLst>
            <pc:docMk/>
            <pc:sldMk cId="3978091014" sldId="479"/>
            <ac:spMk id="12" creationId="{E576DA33-EAE2-CBD3-7638-ED9836507CD2}"/>
          </ac:spMkLst>
        </pc:spChg>
        <pc:spChg chg="add mod">
          <ac:chgData name="AL MUBTASIM" userId="3372b871-49a0-4bee-a2c2-e9d9accaa140" providerId="ADAL" clId="{9E85528B-C602-4EDB-8194-E83D7988A8DA}" dt="2025-05-09T15:43:27.288" v="1243" actId="1076"/>
          <ac:spMkLst>
            <pc:docMk/>
            <pc:sldMk cId="3978091014" sldId="479"/>
            <ac:spMk id="13" creationId="{7B5248A9-F4B2-1068-82D7-46C65B0ED801}"/>
          </ac:spMkLst>
        </pc:spChg>
        <pc:spChg chg="add mod">
          <ac:chgData name="AL MUBTASIM" userId="3372b871-49a0-4bee-a2c2-e9d9accaa140" providerId="ADAL" clId="{9E85528B-C602-4EDB-8194-E83D7988A8DA}" dt="2025-05-09T15:44:15.830" v="1253" actId="1076"/>
          <ac:spMkLst>
            <pc:docMk/>
            <pc:sldMk cId="3978091014" sldId="479"/>
            <ac:spMk id="14" creationId="{3E04D851-14EB-983C-70FD-52807F6394AA}"/>
          </ac:spMkLst>
        </pc:spChg>
        <pc:spChg chg="add mod">
          <ac:chgData name="AL MUBTASIM" userId="3372b871-49a0-4bee-a2c2-e9d9accaa140" providerId="ADAL" clId="{9E85528B-C602-4EDB-8194-E83D7988A8DA}" dt="2025-05-09T15:43:22.039" v="1242" actId="1076"/>
          <ac:spMkLst>
            <pc:docMk/>
            <pc:sldMk cId="3978091014" sldId="479"/>
            <ac:spMk id="18" creationId="{40118AC5-D733-67CF-9281-D4681786D540}"/>
          </ac:spMkLst>
        </pc:spChg>
        <pc:spChg chg="add mod">
          <ac:chgData name="AL MUBTASIM" userId="3372b871-49a0-4bee-a2c2-e9d9accaa140" providerId="ADAL" clId="{9E85528B-C602-4EDB-8194-E83D7988A8DA}" dt="2025-05-09T15:43:36.807" v="1245" actId="1076"/>
          <ac:spMkLst>
            <pc:docMk/>
            <pc:sldMk cId="3978091014" sldId="479"/>
            <ac:spMk id="20" creationId="{2850EBB2-80A8-7431-2EBF-7F68975BE439}"/>
          </ac:spMkLst>
        </pc:spChg>
        <pc:spChg chg="add mod">
          <ac:chgData name="AL MUBTASIM" userId="3372b871-49a0-4bee-a2c2-e9d9accaa140" providerId="ADAL" clId="{9E85528B-C602-4EDB-8194-E83D7988A8DA}" dt="2025-05-09T15:43:38.863" v="1246" actId="1076"/>
          <ac:spMkLst>
            <pc:docMk/>
            <pc:sldMk cId="3978091014" sldId="479"/>
            <ac:spMk id="21" creationId="{B7474355-FEB2-29F0-033C-CB29267C1CCC}"/>
          </ac:spMkLst>
        </pc:spChg>
        <pc:spChg chg="add mod">
          <ac:chgData name="AL MUBTASIM" userId="3372b871-49a0-4bee-a2c2-e9d9accaa140" providerId="ADAL" clId="{9E85528B-C602-4EDB-8194-E83D7988A8DA}" dt="2025-05-09T15:43:43.519" v="1247" actId="1076"/>
          <ac:spMkLst>
            <pc:docMk/>
            <pc:sldMk cId="3978091014" sldId="479"/>
            <ac:spMk id="22" creationId="{748A4949-D428-C3EB-5579-8C5BE20061F3}"/>
          </ac:spMkLst>
        </pc:spChg>
        <pc:spChg chg="add mod">
          <ac:chgData name="AL MUBTASIM" userId="3372b871-49a0-4bee-a2c2-e9d9accaa140" providerId="ADAL" clId="{9E85528B-C602-4EDB-8194-E83D7988A8DA}" dt="2025-05-09T15:43:47.174" v="1248" actId="1076"/>
          <ac:spMkLst>
            <pc:docMk/>
            <pc:sldMk cId="3978091014" sldId="479"/>
            <ac:spMk id="23" creationId="{E2DFF6BF-7D85-ECD0-3530-09D3173948EE}"/>
          </ac:spMkLst>
        </pc:spChg>
        <pc:spChg chg="add mod">
          <ac:chgData name="AL MUBTASIM" userId="3372b871-49a0-4bee-a2c2-e9d9accaa140" providerId="ADAL" clId="{9E85528B-C602-4EDB-8194-E83D7988A8DA}" dt="2025-05-09T15:43:50.351" v="1249" actId="1076"/>
          <ac:spMkLst>
            <pc:docMk/>
            <pc:sldMk cId="3978091014" sldId="479"/>
            <ac:spMk id="24" creationId="{201177F7-A516-E1CD-1D97-20FE09344797}"/>
          </ac:spMkLst>
        </pc:spChg>
        <pc:spChg chg="add mod">
          <ac:chgData name="AL MUBTASIM" userId="3372b871-49a0-4bee-a2c2-e9d9accaa140" providerId="ADAL" clId="{9E85528B-C602-4EDB-8194-E83D7988A8DA}" dt="2025-05-09T15:43:58.918" v="1251" actId="1076"/>
          <ac:spMkLst>
            <pc:docMk/>
            <pc:sldMk cId="3978091014" sldId="479"/>
            <ac:spMk id="26" creationId="{6BDC30C0-4723-0DD4-AD1F-8A2523C5A686}"/>
          </ac:spMkLst>
        </pc:spChg>
        <pc:spChg chg="add mod">
          <ac:chgData name="AL MUBTASIM" userId="3372b871-49a0-4bee-a2c2-e9d9accaa140" providerId="ADAL" clId="{9E85528B-C602-4EDB-8194-E83D7988A8DA}" dt="2025-05-09T15:44:04.813" v="1252" actId="1076"/>
          <ac:spMkLst>
            <pc:docMk/>
            <pc:sldMk cId="3978091014" sldId="479"/>
            <ac:spMk id="27" creationId="{26D02209-7B44-1E59-1F29-4218F90732E8}"/>
          </ac:spMkLst>
        </pc:spChg>
        <pc:spChg chg="mod">
          <ac:chgData name="AL MUBTASIM" userId="3372b871-49a0-4bee-a2c2-e9d9accaa140" providerId="ADAL" clId="{9E85528B-C602-4EDB-8194-E83D7988A8DA}" dt="2025-05-09T15:24:27.960" v="926" actId="20577"/>
          <ac:spMkLst>
            <pc:docMk/>
            <pc:sldMk cId="3978091014" sldId="479"/>
            <ac:spMk id="20483" creationId="{00000000-0000-0000-0000-000000000000}"/>
          </ac:spMkLst>
        </pc:spChg>
        <pc:picChg chg="add mod">
          <ac:chgData name="AL MUBTASIM" userId="3372b871-49a0-4bee-a2c2-e9d9accaa140" providerId="ADAL" clId="{9E85528B-C602-4EDB-8194-E83D7988A8DA}" dt="2025-05-09T15:43:15.762" v="1241" actId="164"/>
          <ac:picMkLst>
            <pc:docMk/>
            <pc:sldMk cId="3978091014" sldId="479"/>
            <ac:picMk id="2" creationId="{6E2CADC1-572C-A672-A271-7C8D06356969}"/>
          </ac:picMkLst>
        </pc:picChg>
        <pc:picChg chg="add mod">
          <ac:chgData name="AL MUBTASIM" userId="3372b871-49a0-4bee-a2c2-e9d9accaa140" providerId="ADAL" clId="{9E85528B-C602-4EDB-8194-E83D7988A8DA}" dt="2025-05-09T15:43:15.762" v="1241" actId="164"/>
          <ac:picMkLst>
            <pc:docMk/>
            <pc:sldMk cId="3978091014" sldId="479"/>
            <ac:picMk id="4" creationId="{081E50B2-9D6A-14BD-76F2-47DC51697EBB}"/>
          </ac:picMkLst>
        </pc:picChg>
        <pc:picChg chg="add mod">
          <ac:chgData name="AL MUBTASIM" userId="3372b871-49a0-4bee-a2c2-e9d9accaa140" providerId="ADAL" clId="{9E85528B-C602-4EDB-8194-E83D7988A8DA}" dt="2025-05-09T15:30:04.972" v="979" actId="1076"/>
          <ac:picMkLst>
            <pc:docMk/>
            <pc:sldMk cId="3978091014" sldId="479"/>
            <ac:picMk id="5" creationId="{20840530-FD03-6A57-6AAE-7C03A208CA6A}"/>
          </ac:picMkLst>
        </pc:picChg>
        <pc:picChg chg="add mod">
          <ac:chgData name="AL MUBTASIM" userId="3372b871-49a0-4bee-a2c2-e9d9accaa140" providerId="ADAL" clId="{9E85528B-C602-4EDB-8194-E83D7988A8DA}" dt="2025-05-09T15:43:07.250" v="1240" actId="164"/>
          <ac:picMkLst>
            <pc:docMk/>
            <pc:sldMk cId="3978091014" sldId="479"/>
            <ac:picMk id="9" creationId="{0D80CD94-8B10-F3D8-65AD-3CFF62639033}"/>
          </ac:picMkLst>
        </pc:picChg>
        <pc:picChg chg="add mod">
          <ac:chgData name="AL MUBTASIM" userId="3372b871-49a0-4bee-a2c2-e9d9accaa140" providerId="ADAL" clId="{9E85528B-C602-4EDB-8194-E83D7988A8DA}" dt="2025-05-09T15:29:54.812" v="974" actId="1076"/>
          <ac:picMkLst>
            <pc:docMk/>
            <pc:sldMk cId="3978091014" sldId="479"/>
            <ac:picMk id="1026" creationId="{ECDB2F77-DE69-F834-A3FF-382630AE67EC}"/>
          </ac:picMkLst>
        </pc:picChg>
        <pc:picChg chg="add mod">
          <ac:chgData name="AL MUBTASIM" userId="3372b871-49a0-4bee-a2c2-e9d9accaa140" providerId="ADAL" clId="{9E85528B-C602-4EDB-8194-E83D7988A8DA}" dt="2025-05-09T15:43:15.762" v="1241" actId="164"/>
          <ac:picMkLst>
            <pc:docMk/>
            <pc:sldMk cId="3978091014" sldId="479"/>
            <ac:picMk id="1028" creationId="{5E9068FE-F9D2-3862-00BC-55DCC5BBCD6E}"/>
          </ac:picMkLst>
        </pc:picChg>
        <pc:picChg chg="add mod">
          <ac:chgData name="AL MUBTASIM" userId="3372b871-49a0-4bee-a2c2-e9d9accaa140" providerId="ADAL" clId="{9E85528B-C602-4EDB-8194-E83D7988A8DA}" dt="2025-05-09T15:43:15.762" v="1241" actId="164"/>
          <ac:picMkLst>
            <pc:docMk/>
            <pc:sldMk cId="3978091014" sldId="479"/>
            <ac:picMk id="1030" creationId="{23718668-30E2-1BD6-10BE-1CD7B1A36C62}"/>
          </ac:picMkLst>
        </pc:picChg>
        <pc:picChg chg="add mod">
          <ac:chgData name="AL MUBTASIM" userId="3372b871-49a0-4bee-a2c2-e9d9accaa140" providerId="ADAL" clId="{9E85528B-C602-4EDB-8194-E83D7988A8DA}" dt="2025-05-09T15:43:07.250" v="1240" actId="164"/>
          <ac:picMkLst>
            <pc:docMk/>
            <pc:sldMk cId="3978091014" sldId="479"/>
            <ac:picMk id="1032" creationId="{224C0DF7-11DF-B0C6-9223-8D40A704DFB3}"/>
          </ac:picMkLst>
        </pc:picChg>
        <pc:picChg chg="add mod">
          <ac:chgData name="AL MUBTASIM" userId="3372b871-49a0-4bee-a2c2-e9d9accaa140" providerId="ADAL" clId="{9E85528B-C602-4EDB-8194-E83D7988A8DA}" dt="2025-05-09T15:30:10.531" v="982" actId="1076"/>
          <ac:picMkLst>
            <pc:docMk/>
            <pc:sldMk cId="3978091014" sldId="479"/>
            <ac:picMk id="1040" creationId="{881E7853-0D0B-F0C0-6E7C-541B4C1822E8}"/>
          </ac:picMkLst>
        </pc:picChg>
        <pc:picChg chg="add mod">
          <ac:chgData name="AL MUBTASIM" userId="3372b871-49a0-4bee-a2c2-e9d9accaa140" providerId="ADAL" clId="{9E85528B-C602-4EDB-8194-E83D7988A8DA}" dt="2025-05-09T15:36:00.428" v="1080" actId="1076"/>
          <ac:picMkLst>
            <pc:docMk/>
            <pc:sldMk cId="3978091014" sldId="479"/>
            <ac:picMk id="1046" creationId="{F19DDBAF-B90A-1A79-5EFA-7C713F737913}"/>
          </ac:picMkLst>
        </pc:picChg>
      </pc:sldChg>
      <pc:sldChg chg="addSp modSp mod">
        <pc:chgData name="AL MUBTASIM" userId="3372b871-49a0-4bee-a2c2-e9d9accaa140" providerId="ADAL" clId="{9E85528B-C602-4EDB-8194-E83D7988A8DA}" dt="2025-05-06T16:35:18.089" v="220" actId="207"/>
        <pc:sldMkLst>
          <pc:docMk/>
          <pc:sldMk cId="600762552" sldId="485"/>
        </pc:sldMkLst>
        <pc:spChg chg="add mod">
          <ac:chgData name="AL MUBTASIM" userId="3372b871-49a0-4bee-a2c2-e9d9accaa140" providerId="ADAL" clId="{9E85528B-C602-4EDB-8194-E83D7988A8DA}" dt="2025-05-06T16:35:18.089" v="220" actId="207"/>
          <ac:spMkLst>
            <pc:docMk/>
            <pc:sldMk cId="600762552" sldId="485"/>
            <ac:spMk id="4" creationId="{5845AF03-EBFE-AF6A-BE33-A6915DDBC644}"/>
          </ac:spMkLst>
        </pc:spChg>
        <pc:spChg chg="mod">
          <ac:chgData name="AL MUBTASIM" userId="3372b871-49a0-4bee-a2c2-e9d9accaa140" providerId="ADAL" clId="{9E85528B-C602-4EDB-8194-E83D7988A8DA}" dt="2025-05-06T16:34:02.359" v="204" actId="20577"/>
          <ac:spMkLst>
            <pc:docMk/>
            <pc:sldMk cId="600762552" sldId="485"/>
            <ac:spMk id="17411" creationId="{00000000-0000-0000-0000-000000000000}"/>
          </ac:spMkLst>
        </pc:spChg>
      </pc:sldChg>
      <pc:sldChg chg="addSp delSp modSp mod">
        <pc:chgData name="AL MUBTASIM" userId="3372b871-49a0-4bee-a2c2-e9d9accaa140" providerId="ADAL" clId="{9E85528B-C602-4EDB-8194-E83D7988A8DA}" dt="2025-05-09T11:40:21.313" v="869" actId="1036"/>
        <pc:sldMkLst>
          <pc:docMk/>
          <pc:sldMk cId="1882959167" sldId="486"/>
        </pc:sldMkLst>
        <pc:spChg chg="mod">
          <ac:chgData name="AL MUBTASIM" userId="3372b871-49a0-4bee-a2c2-e9d9accaa140" providerId="ADAL" clId="{9E85528B-C602-4EDB-8194-E83D7988A8DA}" dt="2025-05-09T11:31:43.031" v="612"/>
          <ac:spMkLst>
            <pc:docMk/>
            <pc:sldMk cId="1882959167" sldId="486"/>
            <ac:spMk id="21511" creationId="{00000000-0000-0000-0000-000000000000}"/>
          </ac:spMkLst>
        </pc:spChg>
        <pc:picChg chg="add mod">
          <ac:chgData name="AL MUBTASIM" userId="3372b871-49a0-4bee-a2c2-e9d9accaa140" providerId="ADAL" clId="{9E85528B-C602-4EDB-8194-E83D7988A8DA}" dt="2025-05-09T11:39:30.529" v="762" actId="1036"/>
          <ac:picMkLst>
            <pc:docMk/>
            <pc:sldMk cId="1882959167" sldId="486"/>
            <ac:picMk id="2" creationId="{D4CF7AEA-B04D-1D3C-03FD-4D21690CF1CB}"/>
          </ac:picMkLst>
        </pc:picChg>
        <pc:picChg chg="add mod">
          <ac:chgData name="AL MUBTASIM" userId="3372b871-49a0-4bee-a2c2-e9d9accaa140" providerId="ADAL" clId="{9E85528B-C602-4EDB-8194-E83D7988A8DA}" dt="2025-05-09T11:40:21.313" v="869" actId="1036"/>
          <ac:picMkLst>
            <pc:docMk/>
            <pc:sldMk cId="1882959167" sldId="486"/>
            <ac:picMk id="3" creationId="{52DB014A-F2D6-D06D-D13A-169773454B77}"/>
          </ac:picMkLst>
        </pc:picChg>
      </pc:sldChg>
      <pc:sldChg chg="addSp delSp modSp mod">
        <pc:chgData name="AL MUBTASIM" userId="3372b871-49a0-4bee-a2c2-e9d9accaa140" providerId="ADAL" clId="{9E85528B-C602-4EDB-8194-E83D7988A8DA}" dt="2025-05-09T12:57:51.006" v="876" actId="478"/>
        <pc:sldMkLst>
          <pc:docMk/>
          <pc:sldMk cId="146891675" sldId="487"/>
        </pc:sldMkLst>
        <pc:picChg chg="add mod">
          <ac:chgData name="AL MUBTASIM" userId="3372b871-49a0-4bee-a2c2-e9d9accaa140" providerId="ADAL" clId="{9E85528B-C602-4EDB-8194-E83D7988A8DA}" dt="2025-05-09T11:52:23.719" v="875" actId="1076"/>
          <ac:picMkLst>
            <pc:docMk/>
            <pc:sldMk cId="146891675" sldId="487"/>
            <ac:picMk id="2" creationId="{E5357642-5DD4-28DD-093B-BFD9F19EF2EC}"/>
          </ac:picMkLst>
        </pc:picChg>
      </pc:sldChg>
      <pc:sldChg chg="addSp delSp modSp add mod">
        <pc:chgData name="AL MUBTASIM" userId="3372b871-49a0-4bee-a2c2-e9d9accaa140" providerId="ADAL" clId="{9E85528B-C602-4EDB-8194-E83D7988A8DA}" dt="2025-05-09T11:09:27.100" v="528" actId="1076"/>
        <pc:sldMkLst>
          <pc:docMk/>
          <pc:sldMk cId="3995755778" sldId="489"/>
        </pc:sldMkLst>
        <pc:spChg chg="add mod">
          <ac:chgData name="AL MUBTASIM" userId="3372b871-49a0-4bee-a2c2-e9d9accaa140" providerId="ADAL" clId="{9E85528B-C602-4EDB-8194-E83D7988A8DA}" dt="2025-05-09T11:09:27.100" v="528" actId="1076"/>
          <ac:spMkLst>
            <pc:docMk/>
            <pc:sldMk cId="3995755778" sldId="489"/>
            <ac:spMk id="4" creationId="{69AE2B2E-8D9B-A3E6-CA16-D0619296B6CA}"/>
          </ac:spMkLst>
        </pc:spChg>
      </pc:sldChg>
      <pc:sldChg chg="addSp delSp modSp add mod">
        <pc:chgData name="AL MUBTASIM" userId="3372b871-49a0-4bee-a2c2-e9d9accaa140" providerId="ADAL" clId="{9E85528B-C602-4EDB-8194-E83D7988A8DA}" dt="2025-05-06T16:01:11.641" v="202" actId="207"/>
        <pc:sldMkLst>
          <pc:docMk/>
          <pc:sldMk cId="3667419190" sldId="490"/>
        </pc:sldMkLst>
        <pc:spChg chg="add mod">
          <ac:chgData name="AL MUBTASIM" userId="3372b871-49a0-4bee-a2c2-e9d9accaa140" providerId="ADAL" clId="{9E85528B-C602-4EDB-8194-E83D7988A8DA}" dt="2025-05-06T16:01:11.641" v="202" actId="207"/>
          <ac:spMkLst>
            <pc:docMk/>
            <pc:sldMk cId="3667419190" sldId="490"/>
            <ac:spMk id="2" creationId="{5F9A4A47-3039-85F3-1CBA-38B0FF041F6B}"/>
          </ac:spMkLst>
        </pc:spChg>
      </pc:sldChg>
      <pc:sldChg chg="addSp delSp modSp add mod">
        <pc:chgData name="AL MUBTASIM" userId="3372b871-49a0-4bee-a2c2-e9d9accaa140" providerId="ADAL" clId="{9E85528B-C602-4EDB-8194-E83D7988A8DA}" dt="2025-05-06T16:36:14.349" v="233" actId="207"/>
        <pc:sldMkLst>
          <pc:docMk/>
          <pc:sldMk cId="3007006398" sldId="491"/>
        </pc:sldMkLst>
        <pc:spChg chg="add mod">
          <ac:chgData name="AL MUBTASIM" userId="3372b871-49a0-4bee-a2c2-e9d9accaa140" providerId="ADAL" clId="{9E85528B-C602-4EDB-8194-E83D7988A8DA}" dt="2025-05-06T16:36:14.349" v="233" actId="207"/>
          <ac:spMkLst>
            <pc:docMk/>
            <pc:sldMk cId="3007006398" sldId="491"/>
            <ac:spMk id="2" creationId="{092F8B5C-80BE-CDCD-84ED-B8299767BC06}"/>
          </ac:spMkLst>
        </pc:spChg>
      </pc:sldChg>
      <pc:sldChg chg="addSp delSp modSp add mod">
        <pc:chgData name="AL MUBTASIM" userId="3372b871-49a0-4bee-a2c2-e9d9accaa140" providerId="ADAL" clId="{9E85528B-C602-4EDB-8194-E83D7988A8DA}" dt="2025-05-06T16:49:58.045" v="302" actId="207"/>
        <pc:sldMkLst>
          <pc:docMk/>
          <pc:sldMk cId="2918856693" sldId="492"/>
        </pc:sldMkLst>
        <pc:spChg chg="add mod">
          <ac:chgData name="AL MUBTASIM" userId="3372b871-49a0-4bee-a2c2-e9d9accaa140" providerId="ADAL" clId="{9E85528B-C602-4EDB-8194-E83D7988A8DA}" dt="2025-05-06T16:49:34.639" v="273" actId="20577"/>
          <ac:spMkLst>
            <pc:docMk/>
            <pc:sldMk cId="2918856693" sldId="492"/>
            <ac:spMk id="5" creationId="{047C4504-ACD9-18E6-5538-D76135694AAF}"/>
          </ac:spMkLst>
        </pc:spChg>
        <pc:spChg chg="mod">
          <ac:chgData name="AL MUBTASIM" userId="3372b871-49a0-4bee-a2c2-e9d9accaa140" providerId="ADAL" clId="{9E85528B-C602-4EDB-8194-E83D7988A8DA}" dt="2025-05-06T16:49:58.045" v="302" actId="207"/>
          <ac:spMkLst>
            <pc:docMk/>
            <pc:sldMk cId="2918856693" sldId="492"/>
            <ac:spMk id="17410" creationId="{F50B62F6-AE73-BB8F-6D17-C2DE7F428930}"/>
          </ac:spMkLst>
        </pc:spChg>
      </pc:sldChg>
      <pc:sldChg chg="addSp delSp modSp add mod modTransition">
        <pc:chgData name="AL MUBTASIM" userId="3372b871-49a0-4bee-a2c2-e9d9accaa140" providerId="ADAL" clId="{9E85528B-C602-4EDB-8194-E83D7988A8DA}" dt="2025-05-09T15:19:44.647" v="907" actId="20577"/>
        <pc:sldMkLst>
          <pc:docMk/>
          <pc:sldMk cId="448501484" sldId="493"/>
        </pc:sldMkLst>
        <pc:spChg chg="add mod">
          <ac:chgData name="AL MUBTASIM" userId="3372b871-49a0-4bee-a2c2-e9d9accaa140" providerId="ADAL" clId="{9E85528B-C602-4EDB-8194-E83D7988A8DA}" dt="2025-05-09T15:19:44.647" v="907" actId="20577"/>
          <ac:spMkLst>
            <pc:docMk/>
            <pc:sldMk cId="448501484" sldId="493"/>
            <ac:spMk id="4" creationId="{902AF32D-E373-C2A0-F9BE-EA3CE11EE4AA}"/>
          </ac:spMkLst>
        </pc:spChg>
        <pc:spChg chg="add mod">
          <ac:chgData name="AL MUBTASIM" userId="3372b871-49a0-4bee-a2c2-e9d9accaa140" providerId="ADAL" clId="{9E85528B-C602-4EDB-8194-E83D7988A8DA}" dt="2025-05-09T11:17:08.568" v="569" actId="1076"/>
          <ac:spMkLst>
            <pc:docMk/>
            <pc:sldMk cId="448501484" sldId="493"/>
            <ac:spMk id="7" creationId="{EBE78C9C-544B-633C-0873-E0A8C7B46179}"/>
          </ac:spMkLst>
        </pc:spChg>
        <pc:spChg chg="mod">
          <ac:chgData name="AL MUBTASIM" userId="3372b871-49a0-4bee-a2c2-e9d9accaa140" providerId="ADAL" clId="{9E85528B-C602-4EDB-8194-E83D7988A8DA}" dt="2025-05-09T10:54:22.474" v="439" actId="20577"/>
          <ac:spMkLst>
            <pc:docMk/>
            <pc:sldMk cId="448501484" sldId="493"/>
            <ac:spMk id="18434" creationId="{987E79DC-9A93-4E80-5F00-BD703EC292E7}"/>
          </ac:spMkLst>
        </pc:spChg>
        <pc:spChg chg="mod">
          <ac:chgData name="AL MUBTASIM" userId="3372b871-49a0-4bee-a2c2-e9d9accaa140" providerId="ADAL" clId="{9E85528B-C602-4EDB-8194-E83D7988A8DA}" dt="2025-05-09T11:17:02.272" v="567" actId="1076"/>
          <ac:spMkLst>
            <pc:docMk/>
            <pc:sldMk cId="448501484" sldId="493"/>
            <ac:spMk id="18436" creationId="{C6D4A8F3-9128-F416-6F6F-7120A88AD6E1}"/>
          </ac:spMkLst>
        </pc:spChg>
        <pc:picChg chg="add mod">
          <ac:chgData name="AL MUBTASIM" userId="3372b871-49a0-4bee-a2c2-e9d9accaa140" providerId="ADAL" clId="{9E85528B-C602-4EDB-8194-E83D7988A8DA}" dt="2025-05-09T11:17:10.359" v="570" actId="1076"/>
          <ac:picMkLst>
            <pc:docMk/>
            <pc:sldMk cId="448501484" sldId="493"/>
            <ac:picMk id="5" creationId="{92509A37-712D-883E-2A6A-1308A6AE7461}"/>
          </ac:picMkLst>
        </pc:picChg>
      </pc:sldChg>
      <pc:sldChg chg="addSp delSp modSp add mod modTransition">
        <pc:chgData name="AL MUBTASIM" userId="3372b871-49a0-4bee-a2c2-e9d9accaa140" providerId="ADAL" clId="{9E85528B-C602-4EDB-8194-E83D7988A8DA}" dt="2025-05-09T15:19:40.343" v="905" actId="20577"/>
        <pc:sldMkLst>
          <pc:docMk/>
          <pc:sldMk cId="3767753618" sldId="494"/>
        </pc:sldMkLst>
      </pc:sldChg>
      <pc:sldChg chg="addSp delSp modSp add mod modTransition">
        <pc:chgData name="AL MUBTASIM" userId="3372b871-49a0-4bee-a2c2-e9d9accaa140" providerId="ADAL" clId="{9E85528B-C602-4EDB-8194-E83D7988A8DA}" dt="2025-05-09T15:19:31.655" v="901" actId="20577"/>
        <pc:sldMkLst>
          <pc:docMk/>
          <pc:sldMk cId="3044178176" sldId="495"/>
        </pc:sldMkLst>
        <pc:spChg chg="mod">
          <ac:chgData name="AL MUBTASIM" userId="3372b871-49a0-4bee-a2c2-e9d9accaa140" providerId="ADAL" clId="{9E85528B-C602-4EDB-8194-E83D7988A8DA}" dt="2025-05-09T15:19:31.655" v="901" actId="20577"/>
          <ac:spMkLst>
            <pc:docMk/>
            <pc:sldMk cId="3044178176" sldId="495"/>
            <ac:spMk id="4" creationId="{E41B7270-4464-4B49-5E5F-A32E4A079C9B}"/>
          </ac:spMkLst>
        </pc:spChg>
        <pc:spChg chg="add mod">
          <ac:chgData name="AL MUBTASIM" userId="3372b871-49a0-4bee-a2c2-e9d9accaa140" providerId="ADAL" clId="{9E85528B-C602-4EDB-8194-E83D7988A8DA}" dt="2025-05-09T11:18:17.012" v="586" actId="14100"/>
          <ac:spMkLst>
            <pc:docMk/>
            <pc:sldMk cId="3044178176" sldId="495"/>
            <ac:spMk id="7" creationId="{BEE3E62A-3E1C-BC7A-6687-B69413906432}"/>
          </ac:spMkLst>
        </pc:spChg>
      </pc:sldChg>
      <pc:sldChg chg="addSp delSp modSp add mod ord">
        <pc:chgData name="AL MUBTASIM" userId="3372b871-49a0-4bee-a2c2-e9d9accaa140" providerId="ADAL" clId="{9E85528B-C602-4EDB-8194-E83D7988A8DA}" dt="2025-05-09T15:19:55.999" v="912" actId="20577"/>
        <pc:sldMkLst>
          <pc:docMk/>
          <pc:sldMk cId="3612487326" sldId="496"/>
        </pc:sldMkLst>
        <pc:spChg chg="mod">
          <ac:chgData name="AL MUBTASIM" userId="3372b871-49a0-4bee-a2c2-e9d9accaa140" providerId="ADAL" clId="{9E85528B-C602-4EDB-8194-E83D7988A8DA}" dt="2025-05-09T15:19:55.999" v="912" actId="20577"/>
          <ac:spMkLst>
            <pc:docMk/>
            <pc:sldMk cId="3612487326" sldId="496"/>
            <ac:spMk id="4" creationId="{13CB8ADF-177F-04F9-CEC9-21153440F645}"/>
          </ac:spMkLst>
        </pc:spChg>
      </pc:sldChg>
      <pc:sldChg chg="addSp delSp modSp add mod">
        <pc:chgData name="AL MUBTASIM" userId="3372b871-49a0-4bee-a2c2-e9d9accaa140" providerId="ADAL" clId="{9E85528B-C602-4EDB-8194-E83D7988A8DA}" dt="2025-05-09T11:40:11.346" v="830" actId="1036"/>
        <pc:sldMkLst>
          <pc:docMk/>
          <pc:sldMk cId="602031613" sldId="497"/>
        </pc:sldMkLst>
        <pc:picChg chg="add mod">
          <ac:chgData name="AL MUBTASIM" userId="3372b871-49a0-4bee-a2c2-e9d9accaa140" providerId="ADAL" clId="{9E85528B-C602-4EDB-8194-E83D7988A8DA}" dt="2025-05-09T11:39:21.756" v="756" actId="1076"/>
          <ac:picMkLst>
            <pc:docMk/>
            <pc:sldMk cId="602031613" sldId="497"/>
            <ac:picMk id="5" creationId="{5EC587F8-1D10-FDA3-1045-B74D879DC911}"/>
          </ac:picMkLst>
        </pc:picChg>
        <pc:picChg chg="add mod">
          <ac:chgData name="AL MUBTASIM" userId="3372b871-49a0-4bee-a2c2-e9d9accaa140" providerId="ADAL" clId="{9E85528B-C602-4EDB-8194-E83D7988A8DA}" dt="2025-05-09T11:40:11.346" v="830" actId="1036"/>
          <ac:picMkLst>
            <pc:docMk/>
            <pc:sldMk cId="602031613" sldId="497"/>
            <ac:picMk id="7" creationId="{EFEBD128-5EBD-5708-7CAA-B986B3A6F9C5}"/>
          </ac:picMkLst>
        </pc:picChg>
      </pc:sldChg>
      <pc:sldChg chg="addSp delSp modSp add mod">
        <pc:chgData name="AL MUBTASIM" userId="3372b871-49a0-4bee-a2c2-e9d9accaa140" providerId="ADAL" clId="{9E85528B-C602-4EDB-8194-E83D7988A8DA}" dt="2025-05-09T11:40:04.641" v="802" actId="1035"/>
        <pc:sldMkLst>
          <pc:docMk/>
          <pc:sldMk cId="2902316705" sldId="498"/>
        </pc:sldMkLst>
        <pc:picChg chg="add mod modCrop">
          <ac:chgData name="AL MUBTASIM" userId="3372b871-49a0-4bee-a2c2-e9d9accaa140" providerId="ADAL" clId="{9E85528B-C602-4EDB-8194-E83D7988A8DA}" dt="2025-05-09T11:39:16.120" v="755" actId="1037"/>
          <ac:picMkLst>
            <pc:docMk/>
            <pc:sldMk cId="2902316705" sldId="498"/>
            <ac:picMk id="5" creationId="{813C9CE9-7646-1501-B3A5-CD8B0577525F}"/>
          </ac:picMkLst>
        </pc:picChg>
        <pc:picChg chg="add mod modCrop">
          <ac:chgData name="AL MUBTASIM" userId="3372b871-49a0-4bee-a2c2-e9d9accaa140" providerId="ADAL" clId="{9E85528B-C602-4EDB-8194-E83D7988A8DA}" dt="2025-05-09T11:40:04.641" v="802" actId="1035"/>
          <ac:picMkLst>
            <pc:docMk/>
            <pc:sldMk cId="2902316705" sldId="498"/>
            <ac:picMk id="6" creationId="{D392C69B-F410-4490-5039-939CE13B0B65}"/>
          </ac:picMkLst>
        </pc:picChg>
      </pc:sldChg>
      <pc:sldChg chg="addSp delSp modSp add mod">
        <pc:chgData name="AL MUBTASIM" userId="3372b871-49a0-4bee-a2c2-e9d9accaa140" providerId="ADAL" clId="{9E85528B-C602-4EDB-8194-E83D7988A8DA}" dt="2025-05-09T11:39:56.242" v="764" actId="1035"/>
        <pc:sldMkLst>
          <pc:docMk/>
          <pc:sldMk cId="2914820485" sldId="499"/>
        </pc:sldMkLst>
        <pc:picChg chg="add mod">
          <ac:chgData name="AL MUBTASIM" userId="3372b871-49a0-4bee-a2c2-e9d9accaa140" providerId="ADAL" clId="{9E85528B-C602-4EDB-8194-E83D7988A8DA}" dt="2025-05-09T11:39:07.225" v="751" actId="1035"/>
          <ac:picMkLst>
            <pc:docMk/>
            <pc:sldMk cId="2914820485" sldId="499"/>
            <ac:picMk id="5" creationId="{B3EECCA2-4596-2D8B-C088-018553BE67C0}"/>
          </ac:picMkLst>
        </pc:picChg>
        <pc:picChg chg="add mod">
          <ac:chgData name="AL MUBTASIM" userId="3372b871-49a0-4bee-a2c2-e9d9accaa140" providerId="ADAL" clId="{9E85528B-C602-4EDB-8194-E83D7988A8DA}" dt="2025-05-09T11:39:56.242" v="764" actId="1035"/>
          <ac:picMkLst>
            <pc:docMk/>
            <pc:sldMk cId="2914820485" sldId="499"/>
            <ac:picMk id="6" creationId="{A3C72609-E95C-6D85-9A26-581442DB74A4}"/>
          </ac:picMkLst>
        </pc:picChg>
      </pc:sldChg>
      <pc:sldChg chg="addSp delSp modSp add mod">
        <pc:chgData name="AL MUBTASIM" userId="3372b871-49a0-4bee-a2c2-e9d9accaa140" providerId="ADAL" clId="{9E85528B-C602-4EDB-8194-E83D7988A8DA}" dt="2025-05-09T11:38:26.238" v="735" actId="1076"/>
        <pc:sldMkLst>
          <pc:docMk/>
          <pc:sldMk cId="1007975833" sldId="500"/>
        </pc:sldMkLst>
        <pc:picChg chg="add del mod modCrop">
          <ac:chgData name="AL MUBTASIM" userId="3372b871-49a0-4bee-a2c2-e9d9accaa140" providerId="ADAL" clId="{9E85528B-C602-4EDB-8194-E83D7988A8DA}" dt="2025-05-09T11:38:21.766" v="733" actId="1076"/>
          <ac:picMkLst>
            <pc:docMk/>
            <pc:sldMk cId="1007975833" sldId="500"/>
            <ac:picMk id="5" creationId="{84CBF16B-2511-8C3C-6C2B-63ABD32C7183}"/>
          </ac:picMkLst>
        </pc:picChg>
        <pc:picChg chg="add mod modCrop">
          <ac:chgData name="AL MUBTASIM" userId="3372b871-49a0-4bee-a2c2-e9d9accaa140" providerId="ADAL" clId="{9E85528B-C602-4EDB-8194-E83D7988A8DA}" dt="2025-05-09T11:38:26.238" v="735" actId="1076"/>
          <ac:picMkLst>
            <pc:docMk/>
            <pc:sldMk cId="1007975833" sldId="500"/>
            <ac:picMk id="7" creationId="{0B480005-5E01-E941-6E6A-00C4A55249AC}"/>
          </ac:picMkLst>
        </pc:picChg>
      </pc:sldChg>
      <pc:sldMasterChg chg="modSldLayout">
        <pc:chgData name="AL MUBTASIM" userId="3372b871-49a0-4bee-a2c2-e9d9accaa140" providerId="ADAL" clId="{9E85528B-C602-4EDB-8194-E83D7988A8DA}" dt="2025-05-09T11:07:44.759" v="517" actId="478"/>
        <pc:sldMasterMkLst>
          <pc:docMk/>
          <pc:sldMasterMk cId="2637165226" sldId="2147483660"/>
        </pc:sldMasterMkLst>
        <pc:sldLayoutChg chg="delSp modSp mod">
          <pc:chgData name="AL MUBTASIM" userId="3372b871-49a0-4bee-a2c2-e9d9accaa140" providerId="ADAL" clId="{9E85528B-C602-4EDB-8194-E83D7988A8DA}" dt="2025-05-09T11:07:44.759" v="517" actId="478"/>
          <pc:sldLayoutMkLst>
            <pc:docMk/>
            <pc:sldMasterMk cId="2637165226" sldId="2147483660"/>
            <pc:sldLayoutMk cId="3941534034" sldId="2147483663"/>
          </pc:sldLayoutMkLst>
          <pc:spChg chg="mod">
            <ac:chgData name="AL MUBTASIM" userId="3372b871-49a0-4bee-a2c2-e9d9accaa140" providerId="ADAL" clId="{9E85528B-C602-4EDB-8194-E83D7988A8DA}" dt="2025-05-09T11:07:36.848" v="512" actId="1076"/>
            <ac:spMkLst>
              <pc:docMk/>
              <pc:sldMasterMk cId="2637165226" sldId="2147483660"/>
              <pc:sldLayoutMk cId="3941534034" sldId="2147483663"/>
              <ac:spMk id="9" creationId="{00000000-0000-0000-0000-000000000000}"/>
            </ac:spMkLst>
          </pc:spChg>
        </pc:sldLayoutChg>
      </pc:sldMasterChg>
    </pc:docChg>
  </pc:docChgLst>
  <pc:docChgLst>
    <pc:chgData name="AL MUBTASIM" userId="3372b871-49a0-4bee-a2c2-e9d9accaa140" providerId="ADAL" clId="{085253BB-6452-4905-9664-6D3FEC89FF44}"/>
    <pc:docChg chg="undo custSel delSld modSld">
      <pc:chgData name="AL MUBTASIM" userId="3372b871-49a0-4bee-a2c2-e9d9accaa140" providerId="ADAL" clId="{085253BB-6452-4905-9664-6D3FEC89FF44}" dt="2025-05-27T03:15:21.191" v="257" actId="1076"/>
      <pc:docMkLst>
        <pc:docMk/>
      </pc:docMkLst>
      <pc:sldChg chg="modSp mod">
        <pc:chgData name="AL MUBTASIM" userId="3372b871-49a0-4bee-a2c2-e9d9accaa140" providerId="ADAL" clId="{085253BB-6452-4905-9664-6D3FEC89FF44}" dt="2025-05-24T17:09:48.249" v="8" actId="20577"/>
        <pc:sldMkLst>
          <pc:docMk/>
          <pc:sldMk cId="1231921879" sldId="475"/>
        </pc:sldMkLst>
        <pc:spChg chg="mod">
          <ac:chgData name="AL MUBTASIM" userId="3372b871-49a0-4bee-a2c2-e9d9accaa140" providerId="ADAL" clId="{085253BB-6452-4905-9664-6D3FEC89FF44}" dt="2025-05-24T17:09:48.249" v="8" actId="20577"/>
          <ac:spMkLst>
            <pc:docMk/>
            <pc:sldMk cId="1231921879" sldId="475"/>
            <ac:spMk id="5" creationId="{F056EA98-AD85-1FC0-9A75-F20DAD3BB215}"/>
          </ac:spMkLst>
        </pc:spChg>
      </pc:sldChg>
      <pc:sldChg chg="addSp modSp">
        <pc:chgData name="AL MUBTASIM" userId="3372b871-49a0-4bee-a2c2-e9d9accaa140" providerId="ADAL" clId="{085253BB-6452-4905-9664-6D3FEC89FF44}" dt="2025-05-26T16:45:11.419" v="88"/>
        <pc:sldMkLst>
          <pc:docMk/>
          <pc:sldMk cId="137250088" sldId="477"/>
        </pc:sldMkLst>
        <pc:spChg chg="add mod">
          <ac:chgData name="AL MUBTASIM" userId="3372b871-49a0-4bee-a2c2-e9d9accaa140" providerId="ADAL" clId="{085253BB-6452-4905-9664-6D3FEC89FF44}" dt="2025-05-26T16:45:11.419" v="88"/>
          <ac:spMkLst>
            <pc:docMk/>
            <pc:sldMk cId="137250088" sldId="477"/>
            <ac:spMk id="2" creationId="{F0BDEF2C-1FFC-E1F2-DEBD-F53219B02FA9}"/>
          </ac:spMkLst>
        </pc:spChg>
      </pc:sldChg>
      <pc:sldChg chg="addSp delSp modSp mod">
        <pc:chgData name="AL MUBTASIM" userId="3372b871-49a0-4bee-a2c2-e9d9accaa140" providerId="ADAL" clId="{085253BB-6452-4905-9664-6D3FEC89FF44}" dt="2025-05-24T17:14:16.206" v="63" actId="20577"/>
        <pc:sldMkLst>
          <pc:docMk/>
          <pc:sldMk cId="3978091014" sldId="479"/>
        </pc:sldMkLst>
        <pc:spChg chg="add mod">
          <ac:chgData name="AL MUBTASIM" userId="3372b871-49a0-4bee-a2c2-e9d9accaa140" providerId="ADAL" clId="{085253BB-6452-4905-9664-6D3FEC89FF44}" dt="2025-05-24T17:14:16.206" v="63" actId="20577"/>
          <ac:spMkLst>
            <pc:docMk/>
            <pc:sldMk cId="3978091014" sldId="479"/>
            <ac:spMk id="15" creationId="{87A274A2-70E2-1A73-A24C-B85C8679F669}"/>
          </ac:spMkLst>
        </pc:spChg>
        <pc:spChg chg="mod">
          <ac:chgData name="AL MUBTASIM" userId="3372b871-49a0-4bee-a2c2-e9d9accaa140" providerId="ADAL" clId="{085253BB-6452-4905-9664-6D3FEC89FF44}" dt="2025-05-24T17:13:24.734" v="36" actId="478"/>
          <ac:spMkLst>
            <pc:docMk/>
            <pc:sldMk cId="3978091014" sldId="479"/>
            <ac:spMk id="22" creationId="{748A4949-D428-C3EB-5579-8C5BE20061F3}"/>
          </ac:spMkLst>
        </pc:spChg>
        <pc:spChg chg="mod">
          <ac:chgData name="AL MUBTASIM" userId="3372b871-49a0-4bee-a2c2-e9d9accaa140" providerId="ADAL" clId="{085253BB-6452-4905-9664-6D3FEC89FF44}" dt="2025-05-24T17:13:24.734" v="36" actId="478"/>
          <ac:spMkLst>
            <pc:docMk/>
            <pc:sldMk cId="3978091014" sldId="479"/>
            <ac:spMk id="23" creationId="{E2DFF6BF-7D85-ECD0-3530-09D3173948EE}"/>
          </ac:spMkLst>
        </pc:spChg>
        <pc:spChg chg="mod">
          <ac:chgData name="AL MUBTASIM" userId="3372b871-49a0-4bee-a2c2-e9d9accaa140" providerId="ADAL" clId="{085253BB-6452-4905-9664-6D3FEC89FF44}" dt="2025-05-24T17:14:06.719" v="46" actId="1076"/>
          <ac:spMkLst>
            <pc:docMk/>
            <pc:sldMk cId="3978091014" sldId="479"/>
            <ac:spMk id="24" creationId="{201177F7-A516-E1CD-1D97-20FE09344797}"/>
          </ac:spMkLst>
        </pc:spChg>
        <pc:spChg chg="mod">
          <ac:chgData name="AL MUBTASIM" userId="3372b871-49a0-4bee-a2c2-e9d9accaa140" providerId="ADAL" clId="{085253BB-6452-4905-9664-6D3FEC89FF44}" dt="2025-05-24T17:13:24.734" v="36" actId="478"/>
          <ac:spMkLst>
            <pc:docMk/>
            <pc:sldMk cId="3978091014" sldId="479"/>
            <ac:spMk id="26" creationId="{6BDC30C0-4723-0DD4-AD1F-8A2523C5A686}"/>
          </ac:spMkLst>
        </pc:spChg>
        <pc:spChg chg="mod">
          <ac:chgData name="AL MUBTASIM" userId="3372b871-49a0-4bee-a2c2-e9d9accaa140" providerId="ADAL" clId="{085253BB-6452-4905-9664-6D3FEC89FF44}" dt="2025-05-24T17:13:24.734" v="36" actId="478"/>
          <ac:spMkLst>
            <pc:docMk/>
            <pc:sldMk cId="3978091014" sldId="479"/>
            <ac:spMk id="27" creationId="{26D02209-7B44-1E59-1F29-4218F90732E8}"/>
          </ac:spMkLst>
        </pc:spChg>
        <pc:grpChg chg="add del">
          <ac:chgData name="AL MUBTASIM" userId="3372b871-49a0-4bee-a2c2-e9d9accaa140" providerId="ADAL" clId="{085253BB-6452-4905-9664-6D3FEC89FF44}" dt="2025-05-24T17:13:26.136" v="38" actId="478"/>
          <ac:grpSpMkLst>
            <pc:docMk/>
            <pc:sldMk cId="3978091014" sldId="479"/>
            <ac:grpSpMk id="29" creationId="{11E7F8D9-30B8-3E15-CF97-D2ED80190546}"/>
          </ac:grpSpMkLst>
        </pc:grpChg>
        <pc:picChg chg="mod">
          <ac:chgData name="AL MUBTASIM" userId="3372b871-49a0-4bee-a2c2-e9d9accaa140" providerId="ADAL" clId="{085253BB-6452-4905-9664-6D3FEC89FF44}" dt="2025-05-24T17:13:24.734" v="36" actId="478"/>
          <ac:picMkLst>
            <pc:docMk/>
            <pc:sldMk cId="3978091014" sldId="479"/>
            <ac:picMk id="9" creationId="{0D80CD94-8B10-F3D8-65AD-3CFF62639033}"/>
          </ac:picMkLst>
        </pc:picChg>
        <pc:picChg chg="add mod">
          <ac:chgData name="AL MUBTASIM" userId="3372b871-49a0-4bee-a2c2-e9d9accaa140" providerId="ADAL" clId="{085253BB-6452-4905-9664-6D3FEC89FF44}" dt="2025-05-24T17:11:38.880" v="15" actId="1076"/>
          <ac:picMkLst>
            <pc:docMk/>
            <pc:sldMk cId="3978091014" sldId="479"/>
            <ac:picMk id="10" creationId="{BD074F47-A699-0803-1B72-451CD171489F}"/>
          </ac:picMkLst>
        </pc:picChg>
        <pc:picChg chg="add mod">
          <ac:chgData name="AL MUBTASIM" userId="3372b871-49a0-4bee-a2c2-e9d9accaa140" providerId="ADAL" clId="{085253BB-6452-4905-9664-6D3FEC89FF44}" dt="2025-05-24T17:14:03.930" v="44" actId="1076"/>
          <ac:picMkLst>
            <pc:docMk/>
            <pc:sldMk cId="3978091014" sldId="479"/>
            <ac:picMk id="11" creationId="{9F642BE2-667B-CD14-64DD-A0DEAC763FC4}"/>
          </ac:picMkLst>
        </pc:picChg>
        <pc:picChg chg="mod">
          <ac:chgData name="AL MUBTASIM" userId="3372b871-49a0-4bee-a2c2-e9d9accaa140" providerId="ADAL" clId="{085253BB-6452-4905-9664-6D3FEC89FF44}" dt="2025-05-24T17:13:24.734" v="36" actId="478"/>
          <ac:picMkLst>
            <pc:docMk/>
            <pc:sldMk cId="3978091014" sldId="479"/>
            <ac:picMk id="1040" creationId="{881E7853-0D0B-F0C0-6E7C-541B4C1822E8}"/>
          </ac:picMkLst>
        </pc:picChg>
        <pc:picChg chg="mod">
          <ac:chgData name="AL MUBTASIM" userId="3372b871-49a0-4bee-a2c2-e9d9accaa140" providerId="ADAL" clId="{085253BB-6452-4905-9664-6D3FEC89FF44}" dt="2025-05-24T17:13:24.734" v="36" actId="478"/>
          <ac:picMkLst>
            <pc:docMk/>
            <pc:sldMk cId="3978091014" sldId="479"/>
            <ac:picMk id="1046" creationId="{F19DDBAF-B90A-1A79-5EFA-7C713F737913}"/>
          </ac:picMkLst>
        </pc:picChg>
      </pc:sldChg>
      <pc:sldChg chg="addSp modSp mod">
        <pc:chgData name="AL MUBTASIM" userId="3372b871-49a0-4bee-a2c2-e9d9accaa140" providerId="ADAL" clId="{085253BB-6452-4905-9664-6D3FEC89FF44}" dt="2025-05-26T17:18:45.665" v="240" actId="14734"/>
        <pc:sldMkLst>
          <pc:docMk/>
          <pc:sldMk cId="507593424" sldId="482"/>
        </pc:sldMkLst>
        <pc:graphicFrameChg chg="add mod modGraphic">
          <ac:chgData name="AL MUBTASIM" userId="3372b871-49a0-4bee-a2c2-e9d9accaa140" providerId="ADAL" clId="{085253BB-6452-4905-9664-6D3FEC89FF44}" dt="2025-05-26T17:18:45.665" v="240" actId="14734"/>
          <ac:graphicFrameMkLst>
            <pc:docMk/>
            <pc:sldMk cId="507593424" sldId="482"/>
            <ac:graphicFrameMk id="2" creationId="{7495060F-8140-4371-EBC1-0ADC043E2BAE}"/>
          </ac:graphicFrameMkLst>
        </pc:graphicFrameChg>
      </pc:sldChg>
      <pc:sldChg chg="modSp mod">
        <pc:chgData name="AL MUBTASIM" userId="3372b871-49a0-4bee-a2c2-e9d9accaa140" providerId="ADAL" clId="{085253BB-6452-4905-9664-6D3FEC89FF44}" dt="2025-05-24T17:23:26.752" v="86" actId="1076"/>
        <pc:sldMkLst>
          <pc:docMk/>
          <pc:sldMk cId="146891675" sldId="487"/>
        </pc:sldMkLst>
        <pc:picChg chg="mod">
          <ac:chgData name="AL MUBTASIM" userId="3372b871-49a0-4bee-a2c2-e9d9accaa140" providerId="ADAL" clId="{085253BB-6452-4905-9664-6D3FEC89FF44}" dt="2025-05-24T17:23:26.752" v="86" actId="1076"/>
          <ac:picMkLst>
            <pc:docMk/>
            <pc:sldMk cId="146891675" sldId="487"/>
            <ac:picMk id="2" creationId="{E5357642-5DD4-28DD-093B-BFD9F19EF2EC}"/>
          </ac:picMkLst>
        </pc:picChg>
      </pc:sldChg>
      <pc:sldChg chg="addSp delSp modSp mod">
        <pc:chgData name="AL MUBTASIM" userId="3372b871-49a0-4bee-a2c2-e9d9accaa140" providerId="ADAL" clId="{085253BB-6452-4905-9664-6D3FEC89FF44}" dt="2025-05-26T16:11:17.411" v="87" actId="20578"/>
        <pc:sldMkLst>
          <pc:docMk/>
          <pc:sldMk cId="3995755778" sldId="489"/>
        </pc:sldMkLst>
        <pc:spChg chg="add del mod">
          <ac:chgData name="AL MUBTASIM" userId="3372b871-49a0-4bee-a2c2-e9d9accaa140" providerId="ADAL" clId="{085253BB-6452-4905-9664-6D3FEC89FF44}" dt="2025-05-26T16:11:17.411" v="87" actId="20578"/>
          <ac:spMkLst>
            <pc:docMk/>
            <pc:sldMk cId="3995755778" sldId="489"/>
            <ac:spMk id="4" creationId="{69AE2B2E-8D9B-A3E6-CA16-D0619296B6CA}"/>
          </ac:spMkLst>
        </pc:spChg>
      </pc:sldChg>
      <pc:sldChg chg="modSp mod">
        <pc:chgData name="AL MUBTASIM" userId="3372b871-49a0-4bee-a2c2-e9d9accaa140" providerId="ADAL" clId="{085253BB-6452-4905-9664-6D3FEC89FF44}" dt="2025-05-24T17:17:13.022" v="84" actId="20577"/>
        <pc:sldMkLst>
          <pc:docMk/>
          <pc:sldMk cId="448501484" sldId="493"/>
        </pc:sldMkLst>
        <pc:spChg chg="mod">
          <ac:chgData name="AL MUBTASIM" userId="3372b871-49a0-4bee-a2c2-e9d9accaa140" providerId="ADAL" clId="{085253BB-6452-4905-9664-6D3FEC89FF44}" dt="2025-05-24T17:17:13.022" v="84" actId="20577"/>
          <ac:spMkLst>
            <pc:docMk/>
            <pc:sldMk cId="448501484" sldId="493"/>
            <ac:spMk id="4" creationId="{902AF32D-E373-C2A0-F9BE-EA3CE11EE4AA}"/>
          </ac:spMkLst>
        </pc:spChg>
      </pc:sldChg>
      <pc:sldChg chg="del">
        <pc:chgData name="AL MUBTASIM" userId="3372b871-49a0-4bee-a2c2-e9d9accaa140" providerId="ADAL" clId="{085253BB-6452-4905-9664-6D3FEC89FF44}" dt="2025-05-24T17:16:53.253" v="83" actId="47"/>
        <pc:sldMkLst>
          <pc:docMk/>
          <pc:sldMk cId="3767753618" sldId="494"/>
        </pc:sldMkLst>
      </pc:sldChg>
      <pc:sldChg chg="addSp delSp modSp mod">
        <pc:chgData name="AL MUBTASIM" userId="3372b871-49a0-4bee-a2c2-e9d9accaa140" providerId="ADAL" clId="{085253BB-6452-4905-9664-6D3FEC89FF44}" dt="2025-05-27T03:15:21.191" v="257" actId="1076"/>
        <pc:sldMkLst>
          <pc:docMk/>
          <pc:sldMk cId="3612487326" sldId="496"/>
        </pc:sldMkLst>
        <pc:spChg chg="add del mod">
          <ac:chgData name="AL MUBTASIM" userId="3372b871-49a0-4bee-a2c2-e9d9accaa140" providerId="ADAL" clId="{085253BB-6452-4905-9664-6D3FEC89FF44}" dt="2025-05-27T03:14:36.941" v="243" actId="478"/>
          <ac:spMkLst>
            <pc:docMk/>
            <pc:sldMk cId="3612487326" sldId="496"/>
            <ac:spMk id="2" creationId="{31425A46-C832-5834-4DCA-06E4EDE7B0CB}"/>
          </ac:spMkLst>
        </pc:spChg>
        <pc:spChg chg="del">
          <ac:chgData name="AL MUBTASIM" userId="3372b871-49a0-4bee-a2c2-e9d9accaa140" providerId="ADAL" clId="{085253BB-6452-4905-9664-6D3FEC89FF44}" dt="2025-05-27T03:14:34.597" v="242" actId="478"/>
          <ac:spMkLst>
            <pc:docMk/>
            <pc:sldMk cId="3612487326" sldId="496"/>
            <ac:spMk id="7" creationId="{DBBDFCF7-B2A0-74FE-0534-C73ACAD64C13}"/>
          </ac:spMkLst>
        </pc:spChg>
        <pc:spChg chg="add del">
          <ac:chgData name="AL MUBTASIM" userId="3372b871-49a0-4bee-a2c2-e9d9accaa140" providerId="ADAL" clId="{085253BB-6452-4905-9664-6D3FEC89FF44}" dt="2025-05-27T03:14:38.714" v="247"/>
          <ac:spMkLst>
            <pc:docMk/>
            <pc:sldMk cId="3612487326" sldId="496"/>
            <ac:spMk id="11" creationId="{E0CE06F0-0C53-5D02-8015-4D9E4FABF564}"/>
          </ac:spMkLst>
        </pc:spChg>
        <pc:graphicFrameChg chg="add del mod">
          <ac:chgData name="AL MUBTASIM" userId="3372b871-49a0-4bee-a2c2-e9d9accaa140" providerId="ADAL" clId="{085253BB-6452-4905-9664-6D3FEC89FF44}" dt="2025-05-27T03:15:15.660" v="250"/>
          <ac:graphicFrameMkLst>
            <pc:docMk/>
            <pc:sldMk cId="3612487326" sldId="496"/>
            <ac:graphicFrameMk id="13" creationId="{3F4DD7E8-C27A-93AE-5F3E-2826C92A7B58}"/>
          </ac:graphicFrameMkLst>
        </pc:graphicFrameChg>
        <pc:picChg chg="del">
          <ac:chgData name="AL MUBTASIM" userId="3372b871-49a0-4bee-a2c2-e9d9accaa140" providerId="ADAL" clId="{085253BB-6452-4905-9664-6D3FEC89FF44}" dt="2025-05-27T03:14:32.733" v="241" actId="478"/>
          <ac:picMkLst>
            <pc:docMk/>
            <pc:sldMk cId="3612487326" sldId="496"/>
            <ac:picMk id="5" creationId="{F281F4BB-0ECD-4307-6F82-B46F5EC0378C}"/>
          </ac:picMkLst>
        </pc:picChg>
        <pc:picChg chg="add mod">
          <ac:chgData name="AL MUBTASIM" userId="3372b871-49a0-4bee-a2c2-e9d9accaa140" providerId="ADAL" clId="{085253BB-6452-4905-9664-6D3FEC89FF44}" dt="2025-05-27T03:15:21.191" v="257" actId="1076"/>
          <ac:picMkLst>
            <pc:docMk/>
            <pc:sldMk cId="3612487326" sldId="496"/>
            <ac:picMk id="17" creationId="{684A09EB-90B7-1444-F354-484FD1625DC1}"/>
          </ac:picMkLst>
        </pc:picChg>
        <pc:inkChg chg="add del">
          <ac:chgData name="AL MUBTASIM" userId="3372b871-49a0-4bee-a2c2-e9d9accaa140" providerId="ADAL" clId="{085253BB-6452-4905-9664-6D3FEC89FF44}" dt="2025-05-27T03:14:36.941" v="243" actId="478"/>
          <ac:inkMkLst>
            <pc:docMk/>
            <pc:sldMk cId="3612487326" sldId="496"/>
            <ac:inkMk id="6" creationId="{89EE8917-C7FF-1DE0-76C0-285C4E4E952C}"/>
          </ac:inkMkLst>
        </pc:inkChg>
        <pc:inkChg chg="add del">
          <ac:chgData name="AL MUBTASIM" userId="3372b871-49a0-4bee-a2c2-e9d9accaa140" providerId="ADAL" clId="{085253BB-6452-4905-9664-6D3FEC89FF44}" dt="2025-05-27T03:14:36.941" v="243" actId="478"/>
          <ac:inkMkLst>
            <pc:docMk/>
            <pc:sldMk cId="3612487326" sldId="496"/>
            <ac:inkMk id="9" creationId="{00E09ED6-D377-2D61-9F06-FBFD5E89743D}"/>
          </ac:inkMkLst>
        </pc:inkChg>
        <pc:inkChg chg="add del">
          <ac:chgData name="AL MUBTASIM" userId="3372b871-49a0-4bee-a2c2-e9d9accaa140" providerId="ADAL" clId="{085253BB-6452-4905-9664-6D3FEC89FF44}" dt="2025-05-27T03:14:36.941" v="243" actId="478"/>
          <ac:inkMkLst>
            <pc:docMk/>
            <pc:sldMk cId="3612487326" sldId="496"/>
            <ac:inkMk id="10" creationId="{6F84F877-6574-3D56-EB7F-23BA0B5149E9}"/>
          </ac:inkMkLst>
        </pc:inkChg>
        <pc:inkChg chg="add del">
          <ac:chgData name="AL MUBTASIM" userId="3372b871-49a0-4bee-a2c2-e9d9accaa140" providerId="ADAL" clId="{085253BB-6452-4905-9664-6D3FEC89FF44}" dt="2025-05-27T03:14:36.941" v="243" actId="478"/>
          <ac:inkMkLst>
            <pc:docMk/>
            <pc:sldMk cId="3612487326" sldId="496"/>
            <ac:inkMk id="12" creationId="{38F5A1C7-D842-2E2C-C962-A4DED0026FAE}"/>
          </ac:inkMkLst>
        </pc:inkChg>
        <pc:inkChg chg="add del mod">
          <ac:chgData name="AL MUBTASIM" userId="3372b871-49a0-4bee-a2c2-e9d9accaa140" providerId="ADAL" clId="{085253BB-6452-4905-9664-6D3FEC89FF44}" dt="2025-05-27T03:14:36.941" v="243" actId="478"/>
          <ac:inkMkLst>
            <pc:docMk/>
            <pc:sldMk cId="3612487326" sldId="496"/>
            <ac:inkMk id="14" creationId="{087B5E1C-E7BC-9E80-4E02-23AF1810D2F2}"/>
          </ac:inkMkLst>
        </pc:inkChg>
        <pc:inkChg chg="add del">
          <ac:chgData name="AL MUBTASIM" userId="3372b871-49a0-4bee-a2c2-e9d9accaa140" providerId="ADAL" clId="{085253BB-6452-4905-9664-6D3FEC89FF44}" dt="2025-05-27T03:14:36.941" v="243" actId="478"/>
          <ac:inkMkLst>
            <pc:docMk/>
            <pc:sldMk cId="3612487326" sldId="496"/>
            <ac:inkMk id="16" creationId="{490027D3-6890-407C-9507-BD9AECFCE790}"/>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59C53-1F47-4EC3-BD04-DCF7D9853FE2}" type="datetimeFigureOut">
              <a:rPr lang="en-US" smtClean="0"/>
              <a:t>27-May-25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966561-935E-43F2-AA27-F6429D640CD0}" type="slidenum">
              <a:rPr lang="en-US" smtClean="0"/>
              <a:t>‹#›</a:t>
            </a:fld>
            <a:endParaRPr lang="en-US"/>
          </a:p>
        </p:txBody>
      </p:sp>
    </p:spTree>
    <p:extLst>
      <p:ext uri="{BB962C8B-B14F-4D97-AF65-F5344CB8AC3E}">
        <p14:creationId xmlns:p14="http://schemas.microsoft.com/office/powerpoint/2010/main" val="28583798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753D4-FC42-4AF9-9F67-FF67B8A220EF}" type="datetimeFigureOut">
              <a:rPr lang="en-US" smtClean="0"/>
              <a:t>27-May-25</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D5281-AB0E-4AE5-96D1-620E2E6C6426}" type="slidenum">
              <a:rPr lang="en-US" smtClean="0"/>
              <a:t>‹#›</a:t>
            </a:fld>
            <a:endParaRPr lang="en-US"/>
          </a:p>
        </p:txBody>
      </p:sp>
    </p:spTree>
    <p:extLst>
      <p:ext uri="{BB962C8B-B14F-4D97-AF65-F5344CB8AC3E}">
        <p14:creationId xmlns:p14="http://schemas.microsoft.com/office/powerpoint/2010/main" val="3235946233"/>
      </p:ext>
    </p:extLst>
  </p:cSld>
  <p:clrMap bg1="lt1" tx1="dk1" bg2="lt2" tx2="dk2" accent1="accent1" accent2="accent2" accent3="accent3" accent4="accent4" accent5="accent5" accent6="accent6" hlink="hlink" folHlink="folHlink"/>
  <p:hf hdr="0" ftr="0" dt="0"/>
  <p:notesStyle>
    <a:lvl1pPr marL="0" algn="l" defTabSz="1185062" rtl="0" eaLnBrk="1" latinLnBrk="0" hangingPunct="1">
      <a:defRPr sz="1555" kern="1200">
        <a:solidFill>
          <a:schemeClr val="tx1"/>
        </a:solidFill>
        <a:latin typeface="+mn-lt"/>
        <a:ea typeface="+mn-ea"/>
        <a:cs typeface="+mn-cs"/>
      </a:defRPr>
    </a:lvl1pPr>
    <a:lvl2pPr marL="592531" algn="l" defTabSz="1185062" rtl="0" eaLnBrk="1" latinLnBrk="0" hangingPunct="1">
      <a:defRPr sz="1555" kern="1200">
        <a:solidFill>
          <a:schemeClr val="tx1"/>
        </a:solidFill>
        <a:latin typeface="+mn-lt"/>
        <a:ea typeface="+mn-ea"/>
        <a:cs typeface="+mn-cs"/>
      </a:defRPr>
    </a:lvl2pPr>
    <a:lvl3pPr marL="1185062" algn="l" defTabSz="1185062" rtl="0" eaLnBrk="1" latinLnBrk="0" hangingPunct="1">
      <a:defRPr sz="1555" kern="1200">
        <a:solidFill>
          <a:schemeClr val="tx1"/>
        </a:solidFill>
        <a:latin typeface="+mn-lt"/>
        <a:ea typeface="+mn-ea"/>
        <a:cs typeface="+mn-cs"/>
      </a:defRPr>
    </a:lvl3pPr>
    <a:lvl4pPr marL="1777594" algn="l" defTabSz="1185062" rtl="0" eaLnBrk="1" latinLnBrk="0" hangingPunct="1">
      <a:defRPr sz="1555" kern="1200">
        <a:solidFill>
          <a:schemeClr val="tx1"/>
        </a:solidFill>
        <a:latin typeface="+mn-lt"/>
        <a:ea typeface="+mn-ea"/>
        <a:cs typeface="+mn-cs"/>
      </a:defRPr>
    </a:lvl4pPr>
    <a:lvl5pPr marL="2370125" algn="l" defTabSz="1185062" rtl="0" eaLnBrk="1" latinLnBrk="0" hangingPunct="1">
      <a:defRPr sz="1555" kern="1200">
        <a:solidFill>
          <a:schemeClr val="tx1"/>
        </a:solidFill>
        <a:latin typeface="+mn-lt"/>
        <a:ea typeface="+mn-ea"/>
        <a:cs typeface="+mn-cs"/>
      </a:defRPr>
    </a:lvl5pPr>
    <a:lvl6pPr marL="2962656" algn="l" defTabSz="1185062" rtl="0" eaLnBrk="1" latinLnBrk="0" hangingPunct="1">
      <a:defRPr sz="1555" kern="1200">
        <a:solidFill>
          <a:schemeClr val="tx1"/>
        </a:solidFill>
        <a:latin typeface="+mn-lt"/>
        <a:ea typeface="+mn-ea"/>
        <a:cs typeface="+mn-cs"/>
      </a:defRPr>
    </a:lvl6pPr>
    <a:lvl7pPr marL="3555187" algn="l" defTabSz="1185062" rtl="0" eaLnBrk="1" latinLnBrk="0" hangingPunct="1">
      <a:defRPr sz="1555" kern="1200">
        <a:solidFill>
          <a:schemeClr val="tx1"/>
        </a:solidFill>
        <a:latin typeface="+mn-lt"/>
        <a:ea typeface="+mn-ea"/>
        <a:cs typeface="+mn-cs"/>
      </a:defRPr>
    </a:lvl7pPr>
    <a:lvl8pPr marL="4147718" algn="l" defTabSz="1185062" rtl="0" eaLnBrk="1" latinLnBrk="0" hangingPunct="1">
      <a:defRPr sz="1555" kern="1200">
        <a:solidFill>
          <a:schemeClr val="tx1"/>
        </a:solidFill>
        <a:latin typeface="+mn-lt"/>
        <a:ea typeface="+mn-ea"/>
        <a:cs typeface="+mn-cs"/>
      </a:defRPr>
    </a:lvl8pPr>
    <a:lvl9pPr marL="4740250" algn="l" defTabSz="1185062" rtl="0" eaLnBrk="1" latinLnBrk="0" hangingPunct="1">
      <a:defRPr sz="15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CD5281-AB0E-4AE5-96D1-620E2E6C6426}" type="slidenum">
              <a:rPr lang="en-US" smtClean="0"/>
              <a:t>10</a:t>
            </a:fld>
            <a:endParaRPr lang="en-US"/>
          </a:p>
        </p:txBody>
      </p:sp>
    </p:spTree>
    <p:extLst>
      <p:ext uri="{BB962C8B-B14F-4D97-AF65-F5344CB8AC3E}">
        <p14:creationId xmlns:p14="http://schemas.microsoft.com/office/powerpoint/2010/main" val="1365776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346836"/>
            <a:ext cx="123444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2057400" y="4322446"/>
            <a:ext cx="123444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27 May 2025</a:t>
            </a:fld>
            <a:endParaRPr lang="en-US" dirty="0"/>
          </a:p>
        </p:txBody>
      </p:sp>
      <p:sp>
        <p:nvSpPr>
          <p:cNvPr id="5" name="Footer Placeholder 4"/>
          <p:cNvSpPr>
            <a:spLocks noGrp="1"/>
          </p:cNvSpPr>
          <p:nvPr>
            <p:ph type="ftr" sz="quarter" idx="11"/>
          </p:nvPr>
        </p:nvSpPr>
        <p:spPr>
          <a:xfrm>
            <a:off x="5452110" y="7950630"/>
            <a:ext cx="5554980" cy="267212"/>
          </a:xfrm>
          <a:prstGeom prst="rect">
            <a:avLst/>
          </a:prstGeom>
        </p:spPr>
        <p:txBody>
          <a:bodyPr/>
          <a:lstStyle>
            <a:lvl1pPr>
              <a:defRPr sz="1600">
                <a:solidFill>
                  <a:srgbClr val="0070C0"/>
                </a:solidFill>
              </a:defRPr>
            </a:lvl1pPr>
          </a:lstStyle>
          <a:p>
            <a:r>
              <a:rPr lang="en-US" dirty="0"/>
              <a:t>Course Teacher: Prof. Dr. Engr. </a:t>
            </a:r>
            <a:r>
              <a:rPr lang="en-US" dirty="0" err="1"/>
              <a:t>Muhibul</a:t>
            </a:r>
            <a:r>
              <a:rPr lang="en-US" dirty="0"/>
              <a:t> </a:t>
            </a:r>
            <a:r>
              <a:rPr lang="en-US" dirty="0" err="1"/>
              <a:t>Haque</a:t>
            </a:r>
            <a:r>
              <a:rPr lang="en-US" dirty="0"/>
              <a:t> </a:t>
            </a:r>
            <a:r>
              <a:rPr lang="en-US" dirty="0" err="1"/>
              <a:t>Bhuyan</a:t>
            </a:r>
            <a:endParaRPr lang="en-US" dirty="0"/>
          </a:p>
        </p:txBody>
      </p:sp>
      <p:sp>
        <p:nvSpPr>
          <p:cNvPr id="6" name="Slide Number Placeholder 5"/>
          <p:cNvSpPr>
            <a:spLocks noGrp="1"/>
          </p:cNvSpPr>
          <p:nvPr>
            <p:ph type="sldNum" sz="quarter" idx="12"/>
          </p:nvPr>
        </p:nvSpPr>
        <p:spPr>
          <a:xfrm>
            <a:off x="14401799" y="7950630"/>
            <a:ext cx="2031381" cy="278970"/>
          </a:xfrm>
          <a:prstGeom prst="rect">
            <a:avLst/>
          </a:prstGeom>
        </p:spPr>
        <p:txBody>
          <a:bodyPr/>
          <a:lstStyle>
            <a:lvl1pPr>
              <a:defRPr>
                <a:solidFill>
                  <a:srgbClr val="0070C0"/>
                </a:solidFill>
              </a:defRPr>
            </a:lvl1pPr>
          </a:lstStyle>
          <a:p>
            <a:fld id="{48F63A3B-78C7-47BE-AE5E-E10140E04643}"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3" y="11981"/>
            <a:ext cx="1415536" cy="1334855"/>
          </a:xfrm>
          <a:prstGeom prst="rect">
            <a:avLst/>
          </a:prstGeom>
        </p:spPr>
      </p:pic>
      <p:sp>
        <p:nvSpPr>
          <p:cNvPr id="8" name="TextBox 7"/>
          <p:cNvSpPr txBox="1"/>
          <p:nvPr userDrawn="1"/>
        </p:nvSpPr>
        <p:spPr>
          <a:xfrm>
            <a:off x="1426059" y="10898"/>
            <a:ext cx="15007121" cy="1138773"/>
          </a:xfrm>
          <a:prstGeom prst="rect">
            <a:avLst/>
          </a:prstGeom>
          <a:noFill/>
        </p:spPr>
        <p:txBody>
          <a:bodyPr wrap="square" rtlCol="0">
            <a:spAutoFit/>
          </a:bodyPr>
          <a:lstStyle/>
          <a:p>
            <a:pPr algn="l"/>
            <a:r>
              <a:rPr lang="en-US" sz="4400" b="1" dirty="0">
                <a:solidFill>
                  <a:schemeClr val="accent1">
                    <a:lumMod val="75000"/>
                  </a:schemeClr>
                </a:solidFill>
              </a:rPr>
              <a:t>AMERICAN INTERNATIONAL UNIVERSITY-BANGLADESH (AIUB)</a:t>
            </a:r>
          </a:p>
          <a:p>
            <a:pPr algn="l"/>
            <a:r>
              <a:rPr lang="en-US" sz="2400" dirty="0">
                <a:solidFill>
                  <a:srgbClr val="0070C0"/>
                </a:solidFill>
              </a:rPr>
              <a:t>Where leaders are created</a:t>
            </a:r>
          </a:p>
        </p:txBody>
      </p:sp>
    </p:spTree>
    <p:extLst>
      <p:ext uri="{BB962C8B-B14F-4D97-AF65-F5344CB8AC3E}">
        <p14:creationId xmlns:p14="http://schemas.microsoft.com/office/powerpoint/2010/main" val="404971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274" y="7919634"/>
            <a:ext cx="2788920" cy="309966"/>
          </a:xfrm>
          <a:prstGeom prst="rect">
            <a:avLst/>
          </a:prstGeom>
        </p:spPr>
        <p:txBody>
          <a:bodyPr/>
          <a:lstStyle>
            <a:lvl1pPr>
              <a:defRPr sz="1400">
                <a:solidFill>
                  <a:srgbClr val="0070C0"/>
                </a:solidFill>
              </a:defRPr>
            </a:lvl1pPr>
          </a:lstStyle>
          <a:p>
            <a:fld id="{CBE03706-832F-4E99-98D6-95C6393A057E}" type="datetime3">
              <a:rPr lang="en-US" smtClean="0"/>
              <a:t>27 May 2025</a:t>
            </a:fld>
            <a:endParaRPr lang="en-US"/>
          </a:p>
        </p:txBody>
      </p:sp>
      <p:sp>
        <p:nvSpPr>
          <p:cNvPr id="5" name="Footer Placeholder 4"/>
          <p:cNvSpPr>
            <a:spLocks noGrp="1"/>
          </p:cNvSpPr>
          <p:nvPr>
            <p:ph type="ftr" sz="quarter" idx="11"/>
          </p:nvPr>
        </p:nvSpPr>
        <p:spPr>
          <a:xfrm>
            <a:off x="5452110" y="7919634"/>
            <a:ext cx="6636568" cy="325464"/>
          </a:xfrm>
          <a:prstGeom prst="rect">
            <a:avLst/>
          </a:prstGeom>
        </p:spPr>
        <p:txBody>
          <a:bodyPr/>
          <a:lstStyle>
            <a:lvl1pPr>
              <a:defRPr sz="1600">
                <a:solidFill>
                  <a:srgbClr val="0070C0"/>
                </a:solidFill>
              </a:defRPr>
            </a:lvl1pPr>
          </a:lstStyle>
          <a:p>
            <a:r>
              <a:rPr lang="en-US"/>
              <a:t>Course Teacher: Prof. Dr. Engr. Muhibul Haque Bhuyan</a:t>
            </a:r>
            <a:endParaRPr lang="en-US" dirty="0"/>
          </a:p>
        </p:txBody>
      </p:sp>
      <p:sp>
        <p:nvSpPr>
          <p:cNvPr id="6" name="Slide Number Placeholder 5"/>
          <p:cNvSpPr>
            <a:spLocks noGrp="1"/>
          </p:cNvSpPr>
          <p:nvPr>
            <p:ph type="sldNum" sz="quarter" idx="12"/>
          </p:nvPr>
        </p:nvSpPr>
        <p:spPr>
          <a:xfrm>
            <a:off x="15141845" y="7919634"/>
            <a:ext cx="1317356" cy="290270"/>
          </a:xfrm>
          <a:prstGeom prst="rect">
            <a:avLst/>
          </a:prstGeom>
        </p:spPr>
        <p:txBody>
          <a:bodyPr/>
          <a:lstStyle>
            <a:lvl1pPr>
              <a:defRPr>
                <a:solidFill>
                  <a:srgbClr val="0070C0"/>
                </a:solidFill>
              </a:defRPr>
            </a:lvl1pPr>
          </a:lstStyle>
          <a:p>
            <a:fld id="{48F63A3B-78C7-47BE-AE5E-E10140E04643}"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0" y="18938"/>
            <a:ext cx="1689315" cy="645504"/>
          </a:xfrm>
          <a:prstGeom prst="rect">
            <a:avLst/>
          </a:prstGeom>
        </p:spPr>
      </p:pic>
      <p:sp>
        <p:nvSpPr>
          <p:cNvPr id="8" name="Rectangle 7"/>
          <p:cNvSpPr/>
          <p:nvPr userDrawn="1"/>
        </p:nvSpPr>
        <p:spPr>
          <a:xfrm>
            <a:off x="11256579" y="-16858"/>
            <a:ext cx="5220222" cy="46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FFF00"/>
                </a:solidFill>
              </a:rPr>
              <a:t>Microprocessor and Embedded Systems Design</a:t>
            </a:r>
          </a:p>
        </p:txBody>
      </p:sp>
      <p:sp>
        <p:nvSpPr>
          <p:cNvPr id="9" name="TextBox 8"/>
          <p:cNvSpPr txBox="1"/>
          <p:nvPr userDrawn="1"/>
        </p:nvSpPr>
        <p:spPr>
          <a:xfrm>
            <a:off x="12241563" y="7635430"/>
            <a:ext cx="607859" cy="523220"/>
          </a:xfrm>
          <a:prstGeom prst="rect">
            <a:avLst/>
          </a:prstGeom>
          <a:noFill/>
        </p:spPr>
        <p:txBody>
          <a:bodyPr wrap="none" rtlCol="0">
            <a:spAutoFit/>
          </a:bodyPr>
          <a:lstStyle/>
          <a:p>
            <a:fld id="{4B2552B2-E763-405A-8E5A-B8DDC8F7B503}" type="slidenum">
              <a:rPr lang="en-US" sz="2800" smtClean="0">
                <a:solidFill>
                  <a:schemeClr val="bg1"/>
                </a:solidFill>
              </a:rPr>
              <a:t>‹#›</a:t>
            </a:fld>
            <a:endParaRPr lang="en-US" sz="2800" dirty="0">
              <a:solidFill>
                <a:schemeClr val="bg1"/>
              </a:solidFill>
            </a:endParaRPr>
          </a:p>
        </p:txBody>
      </p:sp>
    </p:spTree>
    <p:extLst>
      <p:ext uri="{BB962C8B-B14F-4D97-AF65-F5344CB8AC3E}">
        <p14:creationId xmlns:p14="http://schemas.microsoft.com/office/powerpoint/2010/main" val="43230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9" name="Rectangle 8"/>
          <p:cNvSpPr/>
          <p:nvPr userDrawn="1"/>
        </p:nvSpPr>
        <p:spPr>
          <a:xfrm>
            <a:off x="11256579" y="-16858"/>
            <a:ext cx="5220222" cy="46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FFF00"/>
                </a:solidFill>
              </a:rPr>
              <a:t>Microprocessor and Embedded Systems Design</a:t>
            </a:r>
          </a:p>
        </p:txBody>
      </p:sp>
    </p:spTree>
    <p:extLst>
      <p:ext uri="{BB962C8B-B14F-4D97-AF65-F5344CB8AC3E}">
        <p14:creationId xmlns:p14="http://schemas.microsoft.com/office/powerpoint/2010/main" val="39415340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438150"/>
            <a:ext cx="1419606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190750"/>
            <a:ext cx="1419606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a:off x="5452110" y="7950630"/>
            <a:ext cx="5554980" cy="267212"/>
          </a:xfrm>
          <a:prstGeom prst="rect">
            <a:avLst/>
          </a:prstGeom>
        </p:spPr>
        <p:txBody>
          <a:bodyPr/>
          <a:lstStyle>
            <a:lvl1pPr algn="ctr">
              <a:defRPr sz="1600">
                <a:solidFill>
                  <a:srgbClr val="0070C0"/>
                </a:solidFill>
              </a:defRPr>
            </a:lvl1pPr>
          </a:lstStyle>
          <a:p>
            <a:r>
              <a:rPr lang="en-US"/>
              <a:t>Course Teacher: Prof. Dr. Engr. Muhibul Haque Bhuyan</a:t>
            </a:r>
            <a:endParaRPr lang="en-US" dirty="0"/>
          </a:p>
        </p:txBody>
      </p:sp>
      <p:sp>
        <p:nvSpPr>
          <p:cNvPr id="8" name="Date Placeholder 3"/>
          <p:cNvSpPr>
            <a:spLocks noGrp="1"/>
          </p:cNvSpPr>
          <p:nvPr>
            <p:ph type="dt" sz="half" idx="2"/>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27 May 2025</a:t>
            </a:fld>
            <a:endParaRPr lang="en-US" dirty="0"/>
          </a:p>
        </p:txBody>
      </p:sp>
      <p:sp>
        <p:nvSpPr>
          <p:cNvPr id="9" name="Slide Number Placeholder 5"/>
          <p:cNvSpPr>
            <a:spLocks noGrp="1"/>
          </p:cNvSpPr>
          <p:nvPr>
            <p:ph type="sldNum" sz="quarter" idx="4"/>
          </p:nvPr>
        </p:nvSpPr>
        <p:spPr>
          <a:xfrm>
            <a:off x="14401799" y="7950630"/>
            <a:ext cx="2031381" cy="278970"/>
          </a:xfrm>
          <a:prstGeom prst="rect">
            <a:avLst/>
          </a:prstGeom>
        </p:spPr>
        <p:txBody>
          <a:bodyPr/>
          <a:lstStyle>
            <a:lvl1pPr algn="r">
              <a:defRPr>
                <a:solidFill>
                  <a:srgbClr val="0070C0"/>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37165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 Id="rId1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forms.gle/3RFasstXoVQzWAbF6" TargetMode="External"/><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19.emf"/><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hyperlink" Target="https://forms.gle/3RFasstXoVQzWAbF6" TargetMode="External"/><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21.emf"/><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hyperlink" Target="https://forms.gle/3RFasstXoVQzWAbF6" TargetMode="External"/><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hyperlink" Target="https://forms.gle/3RFasstXoVQzWAbF6" TargetMode="External"/><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forms.gle/3RFasstXoVQzWAbF6" TargetMode="External"/><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83542-990E-4AD7-9205-9BAC0D2B3160}"/>
              </a:ext>
            </a:extLst>
          </p:cNvPr>
          <p:cNvSpPr>
            <a:spLocks noGrp="1"/>
          </p:cNvSpPr>
          <p:nvPr>
            <p:ph type="ctrTitle"/>
          </p:nvPr>
        </p:nvSpPr>
        <p:spPr>
          <a:xfrm>
            <a:off x="3695642" y="2158781"/>
            <a:ext cx="9014517" cy="1178779"/>
          </a:xfrm>
        </p:spPr>
        <p:txBody>
          <a:bodyPr anchor="t">
            <a:noAutofit/>
          </a:bodyPr>
          <a:lstStyle/>
          <a:p>
            <a:r>
              <a:rPr lang="en-US" sz="3600" b="1" i="0">
                <a:solidFill>
                  <a:schemeClr val="accent6">
                    <a:lumMod val="50000"/>
                  </a:schemeClr>
                </a:solidFill>
                <a:effectLst/>
                <a:latin typeface="docs-Roboto"/>
              </a:rPr>
              <a:t>Remote-Controlled Pesticide Spraying and Field Assistance Car for Farmers Using Arduino</a:t>
            </a:r>
            <a:endParaRPr lang="en-US" sz="13800" b="0" i="0" u="none" strike="noStrike" baseline="0">
              <a:solidFill>
                <a:schemeClr val="accent6">
                  <a:lumMod val="50000"/>
                </a:schemeClr>
              </a:solidFill>
              <a:latin typeface="Calibri" panose="020F0502020204030204" pitchFamily="34" charset="0"/>
            </a:endParaRPr>
          </a:p>
        </p:txBody>
      </p:sp>
      <p:sp>
        <p:nvSpPr>
          <p:cNvPr id="3" name="Rectangle 8"/>
          <p:cNvSpPr>
            <a:spLocks noChangeArrowheads="1"/>
          </p:cNvSpPr>
          <p:nvPr/>
        </p:nvSpPr>
        <p:spPr bwMode="auto">
          <a:xfrm>
            <a:off x="7971206" y="7076492"/>
            <a:ext cx="8305800" cy="975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en-US" sz="2400" b="1" dirty="0">
                <a:solidFill>
                  <a:srgbClr val="00B050"/>
                </a:solidFill>
              </a:rPr>
              <a:t>Course Teacher: </a:t>
            </a:r>
            <a:r>
              <a:rPr lang="en-GB" altLang="en-US" sz="2400" b="1" dirty="0" err="1">
                <a:solidFill>
                  <a:srgbClr val="00B050"/>
                </a:solidFill>
              </a:rPr>
              <a:t>Prof.</a:t>
            </a:r>
            <a:r>
              <a:rPr lang="en-GB" altLang="en-US" sz="2400" b="1" dirty="0">
                <a:solidFill>
                  <a:srgbClr val="00B050"/>
                </a:solidFill>
              </a:rPr>
              <a:t> </a:t>
            </a:r>
            <a:r>
              <a:rPr lang="en-GB" altLang="en-US" sz="2400" b="1" dirty="0" err="1">
                <a:solidFill>
                  <a:srgbClr val="00B050"/>
                </a:solidFill>
              </a:rPr>
              <a:t>Dr.</a:t>
            </a:r>
            <a:r>
              <a:rPr lang="en-GB" altLang="en-US" sz="2400" b="1" dirty="0">
                <a:solidFill>
                  <a:srgbClr val="00B050"/>
                </a:solidFill>
              </a:rPr>
              <a:t> Engr. </a:t>
            </a:r>
            <a:r>
              <a:rPr lang="en-GB" altLang="en-US" sz="2400" b="1" dirty="0" err="1">
                <a:solidFill>
                  <a:srgbClr val="00B050"/>
                </a:solidFill>
              </a:rPr>
              <a:t>Muhibul</a:t>
            </a:r>
            <a:r>
              <a:rPr lang="en-GB" altLang="en-US" sz="2400" b="1" dirty="0">
                <a:solidFill>
                  <a:srgbClr val="00B050"/>
                </a:solidFill>
              </a:rPr>
              <a:t> </a:t>
            </a:r>
            <a:r>
              <a:rPr lang="en-GB" altLang="en-US" sz="2400" b="1" dirty="0" err="1">
                <a:solidFill>
                  <a:srgbClr val="00B050"/>
                </a:solidFill>
              </a:rPr>
              <a:t>Haque</a:t>
            </a:r>
            <a:r>
              <a:rPr lang="en-GB" altLang="en-US" sz="2400" b="1" dirty="0">
                <a:solidFill>
                  <a:srgbClr val="00B050"/>
                </a:solidFill>
              </a:rPr>
              <a:t> </a:t>
            </a:r>
            <a:r>
              <a:rPr lang="en-GB" altLang="en-US" sz="2400" b="1" dirty="0" err="1">
                <a:solidFill>
                  <a:srgbClr val="00B050"/>
                </a:solidFill>
              </a:rPr>
              <a:t>Bhuyan</a:t>
            </a:r>
            <a:endParaRPr lang="en-GB" altLang="en-US" sz="2400" b="1" dirty="0">
              <a:solidFill>
                <a:srgbClr val="00B050"/>
              </a:solidFill>
            </a:endParaRPr>
          </a:p>
          <a:p>
            <a:pPr algn="ctr" eaLnBrk="1" hangingPunct="1"/>
            <a:r>
              <a:rPr lang="en-GB" altLang="en-US" sz="2000" dirty="0">
                <a:solidFill>
                  <a:srgbClr val="00B050"/>
                </a:solidFill>
              </a:rPr>
              <a:t>Professor</a:t>
            </a:r>
          </a:p>
          <a:p>
            <a:pPr algn="ctr" eaLnBrk="1" hangingPunct="1"/>
            <a:r>
              <a:rPr lang="en-GB" altLang="en-US" sz="2000" dirty="0">
                <a:solidFill>
                  <a:srgbClr val="00B050"/>
                </a:solidFill>
              </a:rPr>
              <a:t>Department of Electrical and Electronic Engineering</a:t>
            </a:r>
          </a:p>
        </p:txBody>
      </p:sp>
      <p:graphicFrame>
        <p:nvGraphicFramePr>
          <p:cNvPr id="2" name="Table 1"/>
          <p:cNvGraphicFramePr>
            <a:graphicFrameLocks noGrp="1"/>
          </p:cNvGraphicFramePr>
          <p:nvPr>
            <p:extLst>
              <p:ext uri="{D42A27DB-BD31-4B8C-83A1-F6EECF244321}">
                <p14:modId xmlns:p14="http://schemas.microsoft.com/office/powerpoint/2010/main" val="1902308275"/>
              </p:ext>
            </p:extLst>
          </p:nvPr>
        </p:nvGraphicFramePr>
        <p:xfrm>
          <a:off x="2925394" y="3659337"/>
          <a:ext cx="10848109" cy="2862089"/>
        </p:xfrm>
        <a:graphic>
          <a:graphicData uri="http://schemas.openxmlformats.org/drawingml/2006/table">
            <a:tbl>
              <a:tblPr firstRow="1" bandRow="1">
                <a:tableStyleId>{5C22544A-7EE6-4342-B048-85BDC9FD1C3A}</a:tableStyleId>
              </a:tblPr>
              <a:tblGrid>
                <a:gridCol w="924594">
                  <a:extLst>
                    <a:ext uri="{9D8B030D-6E8A-4147-A177-3AD203B41FA5}">
                      <a16:colId xmlns:a16="http://schemas.microsoft.com/office/drawing/2014/main" val="2913403265"/>
                    </a:ext>
                  </a:extLst>
                </a:gridCol>
                <a:gridCol w="2516874">
                  <a:extLst>
                    <a:ext uri="{9D8B030D-6E8A-4147-A177-3AD203B41FA5}">
                      <a16:colId xmlns:a16="http://schemas.microsoft.com/office/drawing/2014/main" val="241213375"/>
                    </a:ext>
                  </a:extLst>
                </a:gridCol>
                <a:gridCol w="4131739">
                  <a:extLst>
                    <a:ext uri="{9D8B030D-6E8A-4147-A177-3AD203B41FA5}">
                      <a16:colId xmlns:a16="http://schemas.microsoft.com/office/drawing/2014/main" val="1138891670"/>
                    </a:ext>
                  </a:extLst>
                </a:gridCol>
                <a:gridCol w="1637451">
                  <a:extLst>
                    <a:ext uri="{9D8B030D-6E8A-4147-A177-3AD203B41FA5}">
                      <a16:colId xmlns:a16="http://schemas.microsoft.com/office/drawing/2014/main" val="1055295908"/>
                    </a:ext>
                  </a:extLst>
                </a:gridCol>
                <a:gridCol w="1637451">
                  <a:extLst>
                    <a:ext uri="{9D8B030D-6E8A-4147-A177-3AD203B41FA5}">
                      <a16:colId xmlns:a16="http://schemas.microsoft.com/office/drawing/2014/main" val="4294604628"/>
                    </a:ext>
                  </a:extLst>
                </a:gridCol>
              </a:tblGrid>
              <a:tr h="35825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SL #</a:t>
                      </a:r>
                      <a:endParaRPr lang="en-GB" altLang="en-US" sz="2400" b="1" i="1" baseline="30000" dirty="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Students ID</a:t>
                      </a:r>
                      <a:endParaRPr lang="en-GB" altLang="en-US" sz="2400" b="1" i="1" baseline="30000" dirty="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Students Name</a:t>
                      </a:r>
                      <a:endParaRPr lang="en-GB" altLang="en-US" sz="2400" b="1" i="1" baseline="30000" dirty="0">
                        <a:solidFill>
                          <a:schemeClr val="bg1"/>
                        </a:solidFill>
                      </a:endParaRPr>
                    </a:p>
                  </a:txBody>
                  <a:tcPr anchor="ctr"/>
                </a:tc>
                <a:tc>
                  <a:txBody>
                    <a:bodyPr/>
                    <a:lstStyle/>
                    <a:p>
                      <a:pPr algn="ctr"/>
                      <a:r>
                        <a:rPr lang="en-US" sz="2400" i="1" dirty="0">
                          <a:solidFill>
                            <a:schemeClr val="bg1"/>
                          </a:solidFill>
                        </a:rPr>
                        <a:t>Program</a:t>
                      </a:r>
                    </a:p>
                  </a:txBody>
                  <a:tcPr anchor="ctr"/>
                </a:tc>
                <a:tc>
                  <a:txBody>
                    <a:bodyPr/>
                    <a:lstStyle/>
                    <a:p>
                      <a:pPr algn="ctr"/>
                      <a:r>
                        <a:rPr lang="en-US" sz="2400" i="1" dirty="0">
                          <a:solidFill>
                            <a:schemeClr val="bg1"/>
                          </a:solidFill>
                        </a:rPr>
                        <a:t>Section</a:t>
                      </a:r>
                    </a:p>
                  </a:txBody>
                  <a:tcPr anchor="ctr"/>
                </a:tc>
                <a:extLst>
                  <a:ext uri="{0D108BD9-81ED-4DB2-BD59-A6C34878D82A}">
                    <a16:rowId xmlns:a16="http://schemas.microsoft.com/office/drawing/2014/main" val="4019669810"/>
                  </a:ext>
                </a:extLst>
              </a:tr>
              <a:tr h="576089">
                <a:tc>
                  <a:txBody>
                    <a:bodyPr/>
                    <a:lstStyle/>
                    <a:p>
                      <a:pPr algn="ctr"/>
                      <a:r>
                        <a:rPr lang="en-US" sz="2400" i="1" dirty="0">
                          <a:solidFill>
                            <a:schemeClr val="tx1"/>
                          </a:solidFill>
                        </a:rPr>
                        <a:t>1</a:t>
                      </a:r>
                    </a:p>
                  </a:txBody>
                  <a:tcPr anchor="ctr"/>
                </a:tc>
                <a:tc>
                  <a:txBody>
                    <a:bodyPr/>
                    <a:lstStyle/>
                    <a:p>
                      <a:pPr algn="ctr"/>
                      <a:r>
                        <a:rPr lang="en-US" sz="2160" b="1" i="0" u="none" strike="noStrike" kern="1200" baseline="0">
                          <a:solidFill>
                            <a:schemeClr val="dk1"/>
                          </a:solidFill>
                          <a:latin typeface="+mn-lt"/>
                          <a:ea typeface="+mn-ea"/>
                          <a:cs typeface="+mn-cs"/>
                        </a:rPr>
                        <a:t>       22-48990-3 	</a:t>
                      </a:r>
                    </a:p>
                  </a:txBody>
                  <a:tcPr anchor="ctr"/>
                </a:tc>
                <a:tc>
                  <a:txBody>
                    <a:bodyPr/>
                    <a:lstStyle/>
                    <a:p>
                      <a:pPr algn="ctr"/>
                      <a:r>
                        <a:rPr lang="en-US" sz="2160" b="1" i="0" u="none" strike="noStrike" kern="1200" baseline="0">
                          <a:solidFill>
                            <a:schemeClr val="dk1"/>
                          </a:solidFill>
                          <a:latin typeface="+mn-lt"/>
                          <a:ea typeface="+mn-ea"/>
                          <a:cs typeface="+mn-cs"/>
                        </a:rPr>
                        <a:t>Shahriar Hossain 	</a:t>
                      </a:r>
                    </a:p>
                  </a:txBody>
                  <a:tcPr anchor="ctr"/>
                </a:tc>
                <a:tc>
                  <a:txBody>
                    <a:bodyPr/>
                    <a:lstStyle/>
                    <a:p>
                      <a:pPr algn="ctr"/>
                      <a:r>
                        <a:rPr lang="en-US" sz="2400" b="1" i="1">
                          <a:solidFill>
                            <a:schemeClr val="tx1"/>
                          </a:solidFill>
                        </a:rPr>
                        <a:t>BSc in CSE</a:t>
                      </a:r>
                      <a:endParaRPr lang="en-US" sz="2400" b="1" i="1" dirty="0">
                        <a:solidFill>
                          <a:schemeClr val="tx1"/>
                        </a:solidFill>
                      </a:endParaRPr>
                    </a:p>
                  </a:txBody>
                  <a:tcPr anchor="ctr"/>
                </a:tc>
                <a:tc>
                  <a:txBody>
                    <a:bodyPr/>
                    <a:lstStyle/>
                    <a:p>
                      <a:pPr algn="ctr"/>
                      <a:r>
                        <a:rPr lang="en-US" sz="2400" b="1" i="1" dirty="0">
                          <a:solidFill>
                            <a:schemeClr val="tx1"/>
                          </a:solidFill>
                        </a:rPr>
                        <a:t>R</a:t>
                      </a:r>
                    </a:p>
                  </a:txBody>
                  <a:tcPr anchor="ctr"/>
                </a:tc>
                <a:extLst>
                  <a:ext uri="{0D108BD9-81ED-4DB2-BD59-A6C34878D82A}">
                    <a16:rowId xmlns:a16="http://schemas.microsoft.com/office/drawing/2014/main" val="3071807588"/>
                  </a:ext>
                </a:extLst>
              </a:tr>
              <a:tr h="370840">
                <a:tc>
                  <a:txBody>
                    <a:bodyPr/>
                    <a:lstStyle/>
                    <a:p>
                      <a:pPr algn="ctr"/>
                      <a:r>
                        <a:rPr lang="en-US" sz="2400" i="1" dirty="0">
                          <a:solidFill>
                            <a:schemeClr val="tx1"/>
                          </a:solidFill>
                        </a:rPr>
                        <a:t>2</a:t>
                      </a:r>
                    </a:p>
                  </a:txBody>
                  <a:tcPr anchor="ctr"/>
                </a:tc>
                <a:tc>
                  <a:txBody>
                    <a:bodyPr/>
                    <a:lstStyle/>
                    <a:p>
                      <a:pPr algn="ctr"/>
                      <a:r>
                        <a:rPr lang="en-US" sz="2160" b="1" i="0" u="none" strike="noStrike" kern="1200" baseline="0">
                          <a:solidFill>
                            <a:schemeClr val="dk1"/>
                          </a:solidFill>
                          <a:latin typeface="+mn-lt"/>
                          <a:ea typeface="+mn-ea"/>
                          <a:cs typeface="+mn-cs"/>
                        </a:rPr>
                        <a:t>       22-49002-3	</a:t>
                      </a:r>
                    </a:p>
                  </a:txBody>
                  <a:tcPr anchor="ctr"/>
                </a:tc>
                <a:tc>
                  <a:txBody>
                    <a:bodyPr/>
                    <a:lstStyle/>
                    <a:p>
                      <a:pPr algn="ctr"/>
                      <a:r>
                        <a:rPr lang="en-US" sz="2160" b="1" i="0" u="none" strike="noStrike" kern="1200" baseline="0">
                          <a:solidFill>
                            <a:schemeClr val="dk1"/>
                          </a:solidFill>
                          <a:latin typeface="+mn-lt"/>
                          <a:ea typeface="+mn-ea"/>
                          <a:cs typeface="+mn-cs"/>
                        </a:rPr>
                        <a:t>   Al Mubtasim 	</a:t>
                      </a:r>
                    </a:p>
                  </a:txBody>
                  <a:tcPr anchor="ctr"/>
                </a:tc>
                <a:tc>
                  <a:txBody>
                    <a:bodyPr/>
                    <a:lstStyle/>
                    <a:p>
                      <a:pPr algn="ctr"/>
                      <a:r>
                        <a:rPr lang="en-US" sz="2400" b="1" i="1" dirty="0">
                          <a:solidFill>
                            <a:schemeClr val="tx1"/>
                          </a:solidFill>
                        </a:rPr>
                        <a:t>BSc in CSE</a:t>
                      </a:r>
                    </a:p>
                  </a:txBody>
                  <a:tcPr anchor="ctr"/>
                </a:tc>
                <a:tc>
                  <a:txBody>
                    <a:bodyPr/>
                    <a:lstStyle/>
                    <a:p>
                      <a:pPr algn="ctr"/>
                      <a:r>
                        <a:rPr lang="en-US" sz="2400" b="1" i="1" dirty="0">
                          <a:solidFill>
                            <a:schemeClr val="tx1"/>
                          </a:solidFill>
                        </a:rPr>
                        <a:t>R</a:t>
                      </a:r>
                    </a:p>
                  </a:txBody>
                  <a:tcPr anchor="ctr"/>
                </a:tc>
                <a:extLst>
                  <a:ext uri="{0D108BD9-81ED-4DB2-BD59-A6C34878D82A}">
                    <a16:rowId xmlns:a16="http://schemas.microsoft.com/office/drawing/2014/main" val="76370253"/>
                  </a:ext>
                </a:extLst>
              </a:tr>
              <a:tr h="370840">
                <a:tc>
                  <a:txBody>
                    <a:bodyPr/>
                    <a:lstStyle/>
                    <a:p>
                      <a:pPr algn="ctr"/>
                      <a:r>
                        <a:rPr lang="en-US" sz="2400" i="1">
                          <a:solidFill>
                            <a:schemeClr val="tx1"/>
                          </a:solidFill>
                        </a:rPr>
                        <a:t>3</a:t>
                      </a:r>
                      <a:endParaRPr lang="en-US" sz="2400" i="1" dirty="0">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160" b="1" i="0" u="none" strike="noStrike" kern="1200" baseline="0">
                          <a:solidFill>
                            <a:schemeClr val="dk1"/>
                          </a:solidFill>
                          <a:latin typeface="+mn-lt"/>
                          <a:ea typeface="+mn-ea"/>
                          <a:cs typeface="+mn-cs"/>
                        </a:rPr>
                        <a:t>22-49012-3 </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160" b="1" i="0" u="none" strike="noStrike" kern="1200" baseline="0">
                          <a:solidFill>
                            <a:schemeClr val="dk1"/>
                          </a:solidFill>
                          <a:latin typeface="+mn-lt"/>
                          <a:ea typeface="+mn-ea"/>
                          <a:cs typeface="+mn-cs"/>
                        </a:rPr>
                        <a:t>   Adiba Tanzila 	</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b="1" i="1">
                          <a:solidFill>
                            <a:schemeClr val="tx1"/>
                          </a:solidFill>
                        </a:rPr>
                        <a:t>BSc in CSE</a:t>
                      </a:r>
                    </a:p>
                  </a:txBody>
                  <a:tcPr anchor="ctr"/>
                </a:tc>
                <a:tc>
                  <a:txBody>
                    <a:bodyPr/>
                    <a:lstStyle/>
                    <a:p>
                      <a:pPr algn="ctr"/>
                      <a:r>
                        <a:rPr lang="en-US" sz="2400" b="1" i="1">
                          <a:solidFill>
                            <a:schemeClr val="tx1"/>
                          </a:solidFill>
                        </a:rPr>
                        <a:t>R</a:t>
                      </a:r>
                      <a:endParaRPr lang="en-US" sz="2400" b="1" i="1" dirty="0">
                        <a:solidFill>
                          <a:schemeClr val="tx1"/>
                        </a:solidFill>
                      </a:endParaRPr>
                    </a:p>
                  </a:txBody>
                  <a:tcPr anchor="ctr"/>
                </a:tc>
                <a:extLst>
                  <a:ext uri="{0D108BD9-81ED-4DB2-BD59-A6C34878D82A}">
                    <a16:rowId xmlns:a16="http://schemas.microsoft.com/office/drawing/2014/main" val="1221224331"/>
                  </a:ext>
                </a:extLst>
              </a:tr>
              <a:tr h="370840">
                <a:tc>
                  <a:txBody>
                    <a:bodyPr/>
                    <a:lstStyle/>
                    <a:p>
                      <a:pPr algn="ctr"/>
                      <a:r>
                        <a:rPr lang="en-US" sz="2400" i="1">
                          <a:solidFill>
                            <a:schemeClr val="tx1"/>
                          </a:solidFill>
                        </a:rPr>
                        <a:t>4</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160" b="1" i="0" u="none" strike="noStrike" kern="1200" baseline="0">
                          <a:solidFill>
                            <a:schemeClr val="dk1"/>
                          </a:solidFill>
                          <a:latin typeface="+mn-lt"/>
                          <a:ea typeface="+mn-ea"/>
                          <a:cs typeface="+mn-cs"/>
                        </a:rPr>
                        <a:t>22-49029-3</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160" b="1" i="0" u="none" strike="noStrike" kern="1200" baseline="0">
                          <a:solidFill>
                            <a:schemeClr val="dk1"/>
                          </a:solidFill>
                          <a:latin typeface="+mn-lt"/>
                          <a:ea typeface="+mn-ea"/>
                          <a:cs typeface="+mn-cs"/>
                        </a:rPr>
                        <a:t>MD.Rakib Hasan 	</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b="1" i="1">
                          <a:solidFill>
                            <a:schemeClr val="tx1"/>
                          </a:solidFill>
                        </a:rPr>
                        <a:t>BSc in CSE</a:t>
                      </a:r>
                    </a:p>
                  </a:txBody>
                  <a:tcPr anchor="ctr"/>
                </a:tc>
                <a:tc>
                  <a:txBody>
                    <a:bodyPr/>
                    <a:lstStyle/>
                    <a:p>
                      <a:pPr algn="ctr"/>
                      <a:r>
                        <a:rPr lang="en-US" sz="2400" b="1" i="1">
                          <a:solidFill>
                            <a:schemeClr val="tx1"/>
                          </a:solidFill>
                        </a:rPr>
                        <a:t>R</a:t>
                      </a:r>
                      <a:endParaRPr lang="en-US" sz="2400" b="1" i="1" dirty="0">
                        <a:solidFill>
                          <a:schemeClr val="tx1"/>
                        </a:solidFill>
                      </a:endParaRPr>
                    </a:p>
                  </a:txBody>
                  <a:tcPr anchor="ctr"/>
                </a:tc>
                <a:extLst>
                  <a:ext uri="{0D108BD9-81ED-4DB2-BD59-A6C34878D82A}">
                    <a16:rowId xmlns:a16="http://schemas.microsoft.com/office/drawing/2014/main" val="3652590490"/>
                  </a:ext>
                </a:extLst>
              </a:tr>
              <a:tr h="370840">
                <a:tc>
                  <a:txBody>
                    <a:bodyPr/>
                    <a:lstStyle/>
                    <a:p>
                      <a:pPr algn="ctr"/>
                      <a:r>
                        <a:rPr lang="en-US" sz="2400" i="1">
                          <a:solidFill>
                            <a:schemeClr val="tx1"/>
                          </a:solidFill>
                        </a:rPr>
                        <a:t>5</a:t>
                      </a:r>
                      <a:endParaRPr lang="en-US" sz="2400" i="1" dirty="0">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160" b="1" i="0" u="none" strike="noStrike" kern="1200" baseline="0">
                          <a:solidFill>
                            <a:schemeClr val="dk1"/>
                          </a:solidFill>
                          <a:latin typeface="+mn-lt"/>
                          <a:ea typeface="+mn-ea"/>
                          <a:cs typeface="+mn-cs"/>
                        </a:rPr>
                        <a:t>22-49959-3</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160" b="1" i="0" u="none" strike="noStrike" kern="1200" baseline="0">
                          <a:solidFill>
                            <a:schemeClr val="dk1"/>
                          </a:solidFill>
                          <a:latin typeface="+mn-lt"/>
                          <a:ea typeface="+mn-ea"/>
                          <a:cs typeface="+mn-cs"/>
                        </a:rPr>
                        <a:t>Md.Imdadul Hasan(Ayon) 	</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b="1" i="1">
                          <a:solidFill>
                            <a:schemeClr val="tx1"/>
                          </a:solidFill>
                        </a:rPr>
                        <a:t>BSc in CSE</a:t>
                      </a:r>
                    </a:p>
                  </a:txBody>
                  <a:tcPr anchor="ctr"/>
                </a:tc>
                <a:tc>
                  <a:txBody>
                    <a:bodyPr/>
                    <a:lstStyle/>
                    <a:p>
                      <a:pPr algn="ctr"/>
                      <a:r>
                        <a:rPr lang="en-US" sz="2400" b="1" i="1">
                          <a:solidFill>
                            <a:schemeClr val="tx1"/>
                          </a:solidFill>
                        </a:rPr>
                        <a:t>R</a:t>
                      </a:r>
                      <a:endParaRPr lang="en-US" sz="2400" b="1" i="1" dirty="0">
                        <a:solidFill>
                          <a:schemeClr val="tx1"/>
                        </a:solidFill>
                      </a:endParaRPr>
                    </a:p>
                  </a:txBody>
                  <a:tcPr anchor="ctr"/>
                </a:tc>
                <a:extLst>
                  <a:ext uri="{0D108BD9-81ED-4DB2-BD59-A6C34878D82A}">
                    <a16:rowId xmlns:a16="http://schemas.microsoft.com/office/drawing/2014/main" val="90157095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267984220"/>
              </p:ext>
            </p:extLst>
          </p:nvPr>
        </p:nvGraphicFramePr>
        <p:xfrm>
          <a:off x="1364829" y="1482272"/>
          <a:ext cx="14715065" cy="451803"/>
        </p:xfrm>
        <a:graphic>
          <a:graphicData uri="http://schemas.openxmlformats.org/drawingml/2006/table">
            <a:tbl>
              <a:tblPr firstRow="1" firstCol="1" bandRow="1">
                <a:tableStyleId>{5C22544A-7EE6-4342-B048-85BDC9FD1C3A}</a:tableStyleId>
              </a:tblPr>
              <a:tblGrid>
                <a:gridCol w="2607320">
                  <a:extLst>
                    <a:ext uri="{9D8B030D-6E8A-4147-A177-3AD203B41FA5}">
                      <a16:colId xmlns:a16="http://schemas.microsoft.com/office/drawing/2014/main" val="3779552987"/>
                    </a:ext>
                  </a:extLst>
                </a:gridCol>
                <a:gridCol w="2607320">
                  <a:extLst>
                    <a:ext uri="{9D8B030D-6E8A-4147-A177-3AD203B41FA5}">
                      <a16:colId xmlns:a16="http://schemas.microsoft.com/office/drawing/2014/main" val="2030903817"/>
                    </a:ext>
                  </a:extLst>
                </a:gridCol>
                <a:gridCol w="2607320">
                  <a:extLst>
                    <a:ext uri="{9D8B030D-6E8A-4147-A177-3AD203B41FA5}">
                      <a16:colId xmlns:a16="http://schemas.microsoft.com/office/drawing/2014/main" val="1872060130"/>
                    </a:ext>
                  </a:extLst>
                </a:gridCol>
                <a:gridCol w="6893105">
                  <a:extLst>
                    <a:ext uri="{9D8B030D-6E8A-4147-A177-3AD203B41FA5}">
                      <a16:colId xmlns:a16="http://schemas.microsoft.com/office/drawing/2014/main" val="3948658697"/>
                    </a:ext>
                  </a:extLst>
                </a:gridCol>
              </a:tblGrid>
              <a:tr h="182880">
                <a:tc>
                  <a:txBody>
                    <a:bodyPr/>
                    <a:lstStyle/>
                    <a:p>
                      <a:pPr marL="0" marR="0" algn="just">
                        <a:lnSpc>
                          <a:spcPct val="107000"/>
                        </a:lnSpc>
                        <a:spcBef>
                          <a:spcPts val="0"/>
                        </a:spcBef>
                        <a:spcAft>
                          <a:spcPts val="0"/>
                        </a:spcAft>
                      </a:pPr>
                      <a:r>
                        <a:rPr lang="en-US" sz="2800" dirty="0">
                          <a:solidFill>
                            <a:schemeClr val="bg2">
                              <a:lumMod val="10000"/>
                            </a:schemeClr>
                          </a:solidFill>
                          <a:effectLst/>
                        </a:rPr>
                        <a:t>Course Code:</a:t>
                      </a:r>
                      <a:endParaRPr lang="en-US" sz="2400" dirty="0">
                        <a:solidFill>
                          <a:schemeClr val="bg2">
                            <a:lumMod val="10000"/>
                          </a:schemeClr>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chemeClr val="bg2">
                              <a:lumMod val="10000"/>
                            </a:schemeClr>
                          </a:solidFill>
                          <a:effectLst/>
                        </a:rPr>
                        <a:t>EEE 4103</a:t>
                      </a:r>
                      <a:endParaRPr lang="en-US" sz="2400" dirty="0">
                        <a:solidFill>
                          <a:schemeClr val="bg2">
                            <a:lumMod val="10000"/>
                          </a:schemeClr>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chemeClr val="bg2">
                              <a:lumMod val="10000"/>
                            </a:schemeClr>
                          </a:solidFill>
                          <a:effectLst/>
                        </a:rPr>
                        <a:t>Course Name:</a:t>
                      </a:r>
                      <a:endParaRPr lang="en-US" sz="2400" dirty="0">
                        <a:solidFill>
                          <a:schemeClr val="bg2">
                            <a:lumMod val="10000"/>
                          </a:schemeClr>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chemeClr val="bg2">
                              <a:lumMod val="10000"/>
                            </a:schemeClr>
                          </a:solidFill>
                          <a:effectLst/>
                        </a:rPr>
                        <a:t>Microprocessor and Embedded Systems</a:t>
                      </a:r>
                      <a:endParaRPr lang="en-US" sz="2400" dirty="0">
                        <a:solidFill>
                          <a:schemeClr val="bg2">
                            <a:lumMod val="10000"/>
                          </a:schemeClr>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extLst>
                  <a:ext uri="{0D108BD9-81ED-4DB2-BD59-A6C34878D82A}">
                    <a16:rowId xmlns:a16="http://schemas.microsoft.com/office/drawing/2014/main" val="229074159"/>
                  </a:ext>
                </a:extLst>
              </a:tr>
            </a:tbl>
          </a:graphicData>
        </a:graphic>
      </p:graphicFrame>
    </p:spTree>
    <p:extLst>
      <p:ext uri="{BB962C8B-B14F-4D97-AF65-F5344CB8AC3E}">
        <p14:creationId xmlns:p14="http://schemas.microsoft.com/office/powerpoint/2010/main" val="220196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Oval 3" descr="Parchment"/>
          <p:cNvSpPr>
            <a:spLocks noChangeArrowheads="1"/>
          </p:cNvSpPr>
          <p:nvPr/>
        </p:nvSpPr>
        <p:spPr bwMode="auto">
          <a:xfrm>
            <a:off x="631767" y="529590"/>
            <a:ext cx="15561425" cy="1188720"/>
          </a:xfrm>
          <a:prstGeom prst="ellipse">
            <a:avLst/>
          </a:prstGeom>
          <a:blipFill dpi="0" rotWithShape="1">
            <a:blip r:embed="rId3"/>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800" b="1">
                <a:solidFill>
                  <a:srgbClr val="0070C0"/>
                </a:solidFill>
                <a:latin typeface="Comic Sans MS" panose="030F0702030302020204" pitchFamily="66" charset="0"/>
              </a:rPr>
              <a:t>Apparatus</a:t>
            </a:r>
            <a:endParaRPr lang="en-US" altLang="en-US" sz="4800" b="1" dirty="0">
              <a:solidFill>
                <a:srgbClr val="0070C0"/>
              </a:solidFill>
              <a:latin typeface="Comic Sans MS" panose="030F0702030302020204" pitchFamily="66" charset="0"/>
            </a:endParaRPr>
          </a:p>
        </p:txBody>
      </p:sp>
      <p:sp>
        <p:nvSpPr>
          <p:cNvPr id="3" name="Slide Number Placeholder 2"/>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10</a:t>
            </a:fld>
            <a:endParaRPr lang="en-US" dirty="0"/>
          </a:p>
        </p:txBody>
      </p:sp>
      <p:sp>
        <p:nvSpPr>
          <p:cNvPr id="6" name="AutoShape 10" descr="Mini Submersible Water Pumps 120L/H – Robotech Shop">
            <a:extLst>
              <a:ext uri="{FF2B5EF4-FFF2-40B4-BE49-F238E27FC236}">
                <a16:creationId xmlns:a16="http://schemas.microsoft.com/office/drawing/2014/main" id="{FCF88D0F-890C-013D-ABDD-B818CA2416E3}"/>
              </a:ext>
            </a:extLst>
          </p:cNvPr>
          <p:cNvSpPr>
            <a:spLocks noChangeAspect="1" noChangeArrowheads="1"/>
          </p:cNvSpPr>
          <p:nvPr/>
        </p:nvSpPr>
        <p:spPr bwMode="auto">
          <a:xfrm>
            <a:off x="8077200" y="3962400"/>
            <a:ext cx="681558" cy="681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2" descr="Mini Submersible Water Pumps 120L/H – Robotech Shop">
            <a:extLst>
              <a:ext uri="{FF2B5EF4-FFF2-40B4-BE49-F238E27FC236}">
                <a16:creationId xmlns:a16="http://schemas.microsoft.com/office/drawing/2014/main" id="{CAA152BE-0895-3AB2-A818-BBC8D0EFA4A2}"/>
              </a:ext>
            </a:extLst>
          </p:cNvPr>
          <p:cNvSpPr>
            <a:spLocks noChangeAspect="1" noChangeArrowheads="1"/>
          </p:cNvSpPr>
          <p:nvPr/>
        </p:nvSpPr>
        <p:spPr bwMode="auto">
          <a:xfrm>
            <a:off x="5871668" y="2179343"/>
            <a:ext cx="3836212" cy="38362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4" descr="Mini Submersible Water Pumps 120L/H – Robotech Shop">
            <a:extLst>
              <a:ext uri="{FF2B5EF4-FFF2-40B4-BE49-F238E27FC236}">
                <a16:creationId xmlns:a16="http://schemas.microsoft.com/office/drawing/2014/main" id="{47CEC9F4-0214-4558-9A79-03F61BF691DC}"/>
              </a:ext>
            </a:extLst>
          </p:cNvPr>
          <p:cNvSpPr>
            <a:spLocks noChangeAspect="1" noChangeArrowheads="1"/>
          </p:cNvSpPr>
          <p:nvPr/>
        </p:nvSpPr>
        <p:spPr bwMode="auto">
          <a:xfrm>
            <a:off x="80772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a:extLst>
              <a:ext uri="{FF2B5EF4-FFF2-40B4-BE49-F238E27FC236}">
                <a16:creationId xmlns:a16="http://schemas.microsoft.com/office/drawing/2014/main" id="{268F53DE-D0B9-B24F-FCBA-8634C968E9FE}"/>
              </a:ext>
            </a:extLst>
          </p:cNvPr>
          <p:cNvGrpSpPr/>
          <p:nvPr/>
        </p:nvGrpSpPr>
        <p:grpSpPr>
          <a:xfrm>
            <a:off x="614362" y="2205558"/>
            <a:ext cx="14666364" cy="2580323"/>
            <a:chOff x="614362" y="2205558"/>
            <a:chExt cx="14666364" cy="2580323"/>
          </a:xfrm>
        </p:grpSpPr>
        <p:pic>
          <p:nvPicPr>
            <p:cNvPr id="1026" name="Picture 2" descr="Robotic Tire Wheel Motor Wheels Smart Car Chassis Robot Remote Control Car  Wheels For Arduino DIY Kit | Daraz.com.bd">
              <a:extLst>
                <a:ext uri="{FF2B5EF4-FFF2-40B4-BE49-F238E27FC236}">
                  <a16:creationId xmlns:a16="http://schemas.microsoft.com/office/drawing/2014/main" id="{ECDB2F77-DE69-F834-A3FF-382630AE6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2" y="2377440"/>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2CADC1-572C-A672-A271-7C8D06356969}"/>
                </a:ext>
              </a:extLst>
            </p:cNvPr>
            <p:cNvPicPr>
              <a:picLocks noChangeAspect="1"/>
            </p:cNvPicPr>
            <p:nvPr/>
          </p:nvPicPr>
          <p:blipFill>
            <a:blip r:embed="rId5"/>
            <a:stretch>
              <a:fillRect/>
            </a:stretch>
          </p:blipFill>
          <p:spPr>
            <a:xfrm>
              <a:off x="2742246" y="2407920"/>
              <a:ext cx="1518745" cy="1554480"/>
            </a:xfrm>
            <a:prstGeom prst="rect">
              <a:avLst/>
            </a:prstGeom>
          </p:spPr>
        </p:pic>
        <p:pic>
          <p:nvPicPr>
            <p:cNvPr id="4" name="Picture 3">
              <a:extLst>
                <a:ext uri="{FF2B5EF4-FFF2-40B4-BE49-F238E27FC236}">
                  <a16:creationId xmlns:a16="http://schemas.microsoft.com/office/drawing/2014/main" id="{081E50B2-9D6A-14BD-76F2-47DC51697EBB}"/>
                </a:ext>
              </a:extLst>
            </p:cNvPr>
            <p:cNvPicPr>
              <a:picLocks noChangeAspect="1"/>
            </p:cNvPicPr>
            <p:nvPr/>
          </p:nvPicPr>
          <p:blipFill>
            <a:blip r:embed="rId6"/>
            <a:stretch>
              <a:fillRect/>
            </a:stretch>
          </p:blipFill>
          <p:spPr>
            <a:xfrm>
              <a:off x="4762394" y="2524787"/>
              <a:ext cx="2296971" cy="1761587"/>
            </a:xfrm>
            <a:prstGeom prst="rect">
              <a:avLst/>
            </a:prstGeom>
          </p:spPr>
        </p:pic>
        <p:pic>
          <p:nvPicPr>
            <p:cNvPr id="1028" name="Picture 4" descr="LM2596 LM-2596 2596 DC To DC Step Down Buck Converter 4.5-40V To 3-35V 3A  Adjustable Buck Module Power Supply Electronics Circuitry &amp; Parts">
              <a:extLst>
                <a:ext uri="{FF2B5EF4-FFF2-40B4-BE49-F238E27FC236}">
                  <a16:creationId xmlns:a16="http://schemas.microsoft.com/office/drawing/2014/main" id="{5E9068FE-F9D2-3862-00BC-55DCC5BBCD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7069" y="220555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298N Motor Driver Board for Stepper Motor Smart Car Robot">
              <a:extLst>
                <a:ext uri="{FF2B5EF4-FFF2-40B4-BE49-F238E27FC236}">
                  <a16:creationId xmlns:a16="http://schemas.microsoft.com/office/drawing/2014/main" id="{23718668-30E2-1BD6-10BE-1CD7B1A36C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62078" y="2543965"/>
              <a:ext cx="1723235" cy="17232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840530-FD03-6A57-6AAE-7C03A208CA6A}"/>
                </a:ext>
              </a:extLst>
            </p:cNvPr>
            <p:cNvPicPr>
              <a:picLocks noChangeAspect="1"/>
            </p:cNvPicPr>
            <p:nvPr/>
          </p:nvPicPr>
          <p:blipFill>
            <a:blip r:embed="rId9"/>
            <a:stretch>
              <a:fillRect/>
            </a:stretch>
          </p:blipFill>
          <p:spPr>
            <a:xfrm>
              <a:off x="13922873" y="2729521"/>
              <a:ext cx="1252697" cy="1352117"/>
            </a:xfrm>
            <a:prstGeom prst="rect">
              <a:avLst/>
            </a:prstGeom>
          </p:spPr>
        </p:pic>
        <p:sp>
          <p:nvSpPr>
            <p:cNvPr id="12" name="TextBox 11">
              <a:extLst>
                <a:ext uri="{FF2B5EF4-FFF2-40B4-BE49-F238E27FC236}">
                  <a16:creationId xmlns:a16="http://schemas.microsoft.com/office/drawing/2014/main" id="{E576DA33-EAE2-CBD3-7638-ED9836507CD2}"/>
                </a:ext>
              </a:extLst>
            </p:cNvPr>
            <p:cNvSpPr txBox="1"/>
            <p:nvPr/>
          </p:nvSpPr>
          <p:spPr>
            <a:xfrm>
              <a:off x="1041245" y="4404115"/>
              <a:ext cx="885179" cy="369332"/>
            </a:xfrm>
            <a:prstGeom prst="rect">
              <a:avLst/>
            </a:prstGeom>
            <a:noFill/>
          </p:spPr>
          <p:txBody>
            <a:bodyPr wrap="square" rtlCol="0">
              <a:spAutoFit/>
            </a:bodyPr>
            <a:lstStyle/>
            <a:p>
              <a:r>
                <a:rPr lang="en-US"/>
                <a:t>Wheels</a:t>
              </a:r>
            </a:p>
          </p:txBody>
        </p:sp>
        <p:sp>
          <p:nvSpPr>
            <p:cNvPr id="13" name="TextBox 12">
              <a:extLst>
                <a:ext uri="{FF2B5EF4-FFF2-40B4-BE49-F238E27FC236}">
                  <a16:creationId xmlns:a16="http://schemas.microsoft.com/office/drawing/2014/main" id="{7B5248A9-F4B2-1068-82D7-46C65B0ED801}"/>
                </a:ext>
              </a:extLst>
            </p:cNvPr>
            <p:cNvSpPr txBox="1"/>
            <p:nvPr/>
          </p:nvSpPr>
          <p:spPr>
            <a:xfrm>
              <a:off x="2923650" y="4404115"/>
              <a:ext cx="1448131" cy="369332"/>
            </a:xfrm>
            <a:prstGeom prst="rect">
              <a:avLst/>
            </a:prstGeom>
            <a:noFill/>
          </p:spPr>
          <p:txBody>
            <a:bodyPr wrap="square" rtlCol="0">
              <a:spAutoFit/>
            </a:bodyPr>
            <a:lstStyle/>
            <a:p>
              <a:r>
                <a:rPr lang="en-US"/>
                <a:t>Wheel Motor</a:t>
              </a:r>
            </a:p>
          </p:txBody>
        </p:sp>
        <p:sp>
          <p:nvSpPr>
            <p:cNvPr id="14" name="TextBox 13">
              <a:extLst>
                <a:ext uri="{FF2B5EF4-FFF2-40B4-BE49-F238E27FC236}">
                  <a16:creationId xmlns:a16="http://schemas.microsoft.com/office/drawing/2014/main" id="{3E04D851-14EB-983C-70FD-52807F6394AA}"/>
                </a:ext>
              </a:extLst>
            </p:cNvPr>
            <p:cNvSpPr txBox="1"/>
            <p:nvPr/>
          </p:nvSpPr>
          <p:spPr>
            <a:xfrm>
              <a:off x="5608806" y="4416549"/>
              <a:ext cx="763219" cy="369332"/>
            </a:xfrm>
            <a:prstGeom prst="rect">
              <a:avLst/>
            </a:prstGeom>
            <a:noFill/>
          </p:spPr>
          <p:txBody>
            <a:bodyPr wrap="square" rtlCol="0">
              <a:spAutoFit/>
            </a:bodyPr>
            <a:lstStyle/>
            <a:p>
              <a:r>
                <a:rPr lang="en-US"/>
                <a:t>ESP32</a:t>
              </a:r>
            </a:p>
          </p:txBody>
        </p:sp>
        <p:sp>
          <p:nvSpPr>
            <p:cNvPr id="18" name="TextBox 17">
              <a:extLst>
                <a:ext uri="{FF2B5EF4-FFF2-40B4-BE49-F238E27FC236}">
                  <a16:creationId xmlns:a16="http://schemas.microsoft.com/office/drawing/2014/main" id="{40118AC5-D733-67CF-9281-D4681786D540}"/>
                </a:ext>
              </a:extLst>
            </p:cNvPr>
            <p:cNvSpPr txBox="1"/>
            <p:nvPr/>
          </p:nvSpPr>
          <p:spPr>
            <a:xfrm>
              <a:off x="7751059" y="4405777"/>
              <a:ext cx="2718676" cy="369332"/>
            </a:xfrm>
            <a:prstGeom prst="rect">
              <a:avLst/>
            </a:prstGeom>
            <a:noFill/>
          </p:spPr>
          <p:txBody>
            <a:bodyPr wrap="square" rtlCol="0">
              <a:spAutoFit/>
            </a:bodyPr>
            <a:lstStyle/>
            <a:p>
              <a:r>
                <a:rPr lang="en-US" b="0" i="0">
                  <a:effectLst/>
                  <a:latin typeface="Segoe UI Historic" panose="020B0502040204020203" pitchFamily="34" charset="0"/>
                </a:rPr>
                <a:t>LM2596(Buck Converter)</a:t>
              </a:r>
              <a:endParaRPr lang="en-US"/>
            </a:p>
          </p:txBody>
        </p:sp>
        <p:sp>
          <p:nvSpPr>
            <p:cNvPr id="20" name="TextBox 19">
              <a:extLst>
                <a:ext uri="{FF2B5EF4-FFF2-40B4-BE49-F238E27FC236}">
                  <a16:creationId xmlns:a16="http://schemas.microsoft.com/office/drawing/2014/main" id="{2850EBB2-80A8-7431-2EBF-7F68975BE439}"/>
                </a:ext>
              </a:extLst>
            </p:cNvPr>
            <p:cNvSpPr txBox="1"/>
            <p:nvPr/>
          </p:nvSpPr>
          <p:spPr>
            <a:xfrm>
              <a:off x="11568458" y="4408428"/>
              <a:ext cx="888176" cy="369332"/>
            </a:xfrm>
            <a:prstGeom prst="rect">
              <a:avLst/>
            </a:prstGeom>
            <a:noFill/>
          </p:spPr>
          <p:txBody>
            <a:bodyPr wrap="square" rtlCol="0">
              <a:spAutoFit/>
            </a:bodyPr>
            <a:lstStyle/>
            <a:p>
              <a:r>
                <a:rPr lang="en-US"/>
                <a:t>L298N</a:t>
              </a:r>
            </a:p>
          </p:txBody>
        </p:sp>
        <p:sp>
          <p:nvSpPr>
            <p:cNvPr id="21" name="TextBox 20">
              <a:extLst>
                <a:ext uri="{FF2B5EF4-FFF2-40B4-BE49-F238E27FC236}">
                  <a16:creationId xmlns:a16="http://schemas.microsoft.com/office/drawing/2014/main" id="{B7474355-FEB2-29F0-033C-CB29267C1CCC}"/>
                </a:ext>
              </a:extLst>
            </p:cNvPr>
            <p:cNvSpPr txBox="1"/>
            <p:nvPr/>
          </p:nvSpPr>
          <p:spPr>
            <a:xfrm>
              <a:off x="14165959" y="4404115"/>
              <a:ext cx="1114767" cy="369332"/>
            </a:xfrm>
            <a:prstGeom prst="rect">
              <a:avLst/>
            </a:prstGeom>
            <a:noFill/>
          </p:spPr>
          <p:txBody>
            <a:bodyPr wrap="square" rtlCol="0">
              <a:spAutoFit/>
            </a:bodyPr>
            <a:lstStyle/>
            <a:p>
              <a:r>
                <a:rPr lang="en-US"/>
                <a:t>Switch</a:t>
              </a:r>
            </a:p>
          </p:txBody>
        </p:sp>
      </p:grpSp>
      <p:grpSp>
        <p:nvGrpSpPr>
          <p:cNvPr id="29" name="Group 28">
            <a:extLst>
              <a:ext uri="{FF2B5EF4-FFF2-40B4-BE49-F238E27FC236}">
                <a16:creationId xmlns:a16="http://schemas.microsoft.com/office/drawing/2014/main" id="{11E7F8D9-30B8-3E15-CF97-D2ED80190546}"/>
              </a:ext>
            </a:extLst>
          </p:cNvPr>
          <p:cNvGrpSpPr/>
          <p:nvPr/>
        </p:nvGrpSpPr>
        <p:grpSpPr>
          <a:xfrm>
            <a:off x="375148" y="5012355"/>
            <a:ext cx="15265528" cy="2859941"/>
            <a:chOff x="375148" y="5012355"/>
            <a:chExt cx="15265528" cy="2859941"/>
          </a:xfrm>
        </p:grpSpPr>
        <p:pic>
          <p:nvPicPr>
            <p:cNvPr id="1032" name="Picture 8" descr="Lipo Battery 1500mAh 7.4V 2S Robotics Bangladesh">
              <a:extLst>
                <a:ext uri="{FF2B5EF4-FFF2-40B4-BE49-F238E27FC236}">
                  <a16:creationId xmlns:a16="http://schemas.microsoft.com/office/drawing/2014/main" id="{224C0DF7-11DF-B0C6-9223-8D40A704DF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148" y="5012355"/>
              <a:ext cx="2244522" cy="22445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ute Submersible Pump Water Pump Dc 3V 5V For Pc Cooling Water Circulation  at ₹ 80/piece | Dc Pumping Motor in Bengaluru | ID: 23643489973">
              <a:extLst>
                <a:ext uri="{FF2B5EF4-FFF2-40B4-BE49-F238E27FC236}">
                  <a16:creationId xmlns:a16="http://schemas.microsoft.com/office/drawing/2014/main" id="{881E7853-0D0B-F0C0-6E7C-541B4C1822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8672" y="5149510"/>
              <a:ext cx="1920240"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40pcs Female to Female Jumper Wire For Arduino Breadboard">
              <a:extLst>
                <a:ext uri="{FF2B5EF4-FFF2-40B4-BE49-F238E27FC236}">
                  <a16:creationId xmlns:a16="http://schemas.microsoft.com/office/drawing/2014/main" id="{F19DDBAF-B90A-1A79-5EFA-7C713F73791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98829" y="5125764"/>
              <a:ext cx="23368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D80CD94-8B10-F3D8-65AD-3CFF62639033}"/>
                </a:ext>
              </a:extLst>
            </p:cNvPr>
            <p:cNvPicPr>
              <a:picLocks noChangeAspect="1"/>
            </p:cNvPicPr>
            <p:nvPr/>
          </p:nvPicPr>
          <p:blipFill>
            <a:blip r:embed="rId13"/>
            <a:stretch>
              <a:fillRect/>
            </a:stretch>
          </p:blipFill>
          <p:spPr>
            <a:xfrm>
              <a:off x="12861739" y="5154114"/>
              <a:ext cx="2778937" cy="1838603"/>
            </a:xfrm>
            <a:prstGeom prst="rect">
              <a:avLst/>
            </a:prstGeom>
          </p:spPr>
        </p:pic>
        <p:sp>
          <p:nvSpPr>
            <p:cNvPr id="22" name="TextBox 21">
              <a:extLst>
                <a:ext uri="{FF2B5EF4-FFF2-40B4-BE49-F238E27FC236}">
                  <a16:creationId xmlns:a16="http://schemas.microsoft.com/office/drawing/2014/main" id="{748A4949-D428-C3EB-5579-8C5BE20061F3}"/>
                </a:ext>
              </a:extLst>
            </p:cNvPr>
            <p:cNvSpPr txBox="1"/>
            <p:nvPr/>
          </p:nvSpPr>
          <p:spPr>
            <a:xfrm>
              <a:off x="404623" y="7225965"/>
              <a:ext cx="2337623" cy="646331"/>
            </a:xfrm>
            <a:prstGeom prst="rect">
              <a:avLst/>
            </a:prstGeom>
            <a:noFill/>
          </p:spPr>
          <p:txBody>
            <a:bodyPr wrap="square" rtlCol="0">
              <a:spAutoFit/>
            </a:bodyPr>
            <a:lstStyle/>
            <a:p>
              <a:r>
                <a:rPr lang="en-US"/>
                <a:t>1500MaH 7.4V LiPo Battery</a:t>
              </a:r>
            </a:p>
          </p:txBody>
        </p:sp>
        <p:sp>
          <p:nvSpPr>
            <p:cNvPr id="23" name="TextBox 22">
              <a:extLst>
                <a:ext uri="{FF2B5EF4-FFF2-40B4-BE49-F238E27FC236}">
                  <a16:creationId xmlns:a16="http://schemas.microsoft.com/office/drawing/2014/main" id="{E2DFF6BF-7D85-ECD0-3530-09D3173948EE}"/>
                </a:ext>
              </a:extLst>
            </p:cNvPr>
            <p:cNvSpPr txBox="1"/>
            <p:nvPr/>
          </p:nvSpPr>
          <p:spPr>
            <a:xfrm>
              <a:off x="2890955" y="7225965"/>
              <a:ext cx="1952928" cy="369332"/>
            </a:xfrm>
            <a:prstGeom prst="rect">
              <a:avLst/>
            </a:prstGeom>
            <a:noFill/>
          </p:spPr>
          <p:txBody>
            <a:bodyPr wrap="square" rtlCol="0">
              <a:spAutoFit/>
            </a:bodyPr>
            <a:lstStyle/>
            <a:p>
              <a:r>
                <a:rPr lang="en-US"/>
                <a:t>3V DC Waterpump</a:t>
              </a:r>
            </a:p>
          </p:txBody>
        </p:sp>
        <p:sp>
          <p:nvSpPr>
            <p:cNvPr id="24" name="TextBox 23">
              <a:extLst>
                <a:ext uri="{FF2B5EF4-FFF2-40B4-BE49-F238E27FC236}">
                  <a16:creationId xmlns:a16="http://schemas.microsoft.com/office/drawing/2014/main" id="{201177F7-A516-E1CD-1D97-20FE09344797}"/>
                </a:ext>
              </a:extLst>
            </p:cNvPr>
            <p:cNvSpPr txBox="1"/>
            <p:nvPr/>
          </p:nvSpPr>
          <p:spPr>
            <a:xfrm>
              <a:off x="5766656" y="7208288"/>
              <a:ext cx="1652427" cy="369332"/>
            </a:xfrm>
            <a:prstGeom prst="rect">
              <a:avLst/>
            </a:prstGeom>
            <a:noFill/>
          </p:spPr>
          <p:txBody>
            <a:bodyPr wrap="square" rtlCol="0">
              <a:spAutoFit/>
            </a:bodyPr>
            <a:lstStyle/>
            <a:p>
              <a:r>
                <a:rPr lang="en-US"/>
                <a:t>Relay Module</a:t>
              </a:r>
            </a:p>
          </p:txBody>
        </p:sp>
        <p:sp>
          <p:nvSpPr>
            <p:cNvPr id="26" name="TextBox 25">
              <a:extLst>
                <a:ext uri="{FF2B5EF4-FFF2-40B4-BE49-F238E27FC236}">
                  <a16:creationId xmlns:a16="http://schemas.microsoft.com/office/drawing/2014/main" id="{6BDC30C0-4723-0DD4-AD1F-8A2523C5A686}"/>
                </a:ext>
              </a:extLst>
            </p:cNvPr>
            <p:cNvSpPr txBox="1"/>
            <p:nvPr/>
          </p:nvSpPr>
          <p:spPr>
            <a:xfrm>
              <a:off x="10849774" y="7222006"/>
              <a:ext cx="1437367" cy="369332"/>
            </a:xfrm>
            <a:prstGeom prst="rect">
              <a:avLst/>
            </a:prstGeom>
            <a:noFill/>
          </p:spPr>
          <p:txBody>
            <a:bodyPr wrap="square" rtlCol="0">
              <a:spAutoFit/>
            </a:bodyPr>
            <a:lstStyle/>
            <a:p>
              <a:r>
                <a:rPr lang="en-US"/>
                <a:t>Jumper Wire</a:t>
              </a:r>
            </a:p>
          </p:txBody>
        </p:sp>
        <p:sp>
          <p:nvSpPr>
            <p:cNvPr id="27" name="TextBox 26">
              <a:extLst>
                <a:ext uri="{FF2B5EF4-FFF2-40B4-BE49-F238E27FC236}">
                  <a16:creationId xmlns:a16="http://schemas.microsoft.com/office/drawing/2014/main" id="{26D02209-7B44-1E59-1F29-4218F90732E8}"/>
                </a:ext>
              </a:extLst>
            </p:cNvPr>
            <p:cNvSpPr txBox="1"/>
            <p:nvPr/>
          </p:nvSpPr>
          <p:spPr>
            <a:xfrm>
              <a:off x="13870923" y="7222006"/>
              <a:ext cx="1270922" cy="369332"/>
            </a:xfrm>
            <a:prstGeom prst="rect">
              <a:avLst/>
            </a:prstGeom>
            <a:noFill/>
          </p:spPr>
          <p:txBody>
            <a:bodyPr wrap="square" rtlCol="0">
              <a:spAutoFit/>
            </a:bodyPr>
            <a:lstStyle/>
            <a:p>
              <a:r>
                <a:rPr lang="en-US"/>
                <a:t>WPC Board</a:t>
              </a:r>
            </a:p>
          </p:txBody>
        </p:sp>
      </p:grpSp>
      <p:pic>
        <p:nvPicPr>
          <p:cNvPr id="10" name="Picture 2" descr="1 Channel 5V 10A Relay Module | Daraz ...">
            <a:extLst>
              <a:ext uri="{FF2B5EF4-FFF2-40B4-BE49-F238E27FC236}">
                <a16:creationId xmlns:a16="http://schemas.microsoft.com/office/drawing/2014/main" id="{BD074F47-A699-0803-1B72-451CD17148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0933" y="5092851"/>
            <a:ext cx="2098611" cy="20986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ad A3-K3: 420x297mm BROWN Kraft 3mm thick cardboard (45pce pack) - The  Boxman">
            <a:extLst>
              <a:ext uri="{FF2B5EF4-FFF2-40B4-BE49-F238E27FC236}">
                <a16:creationId xmlns:a16="http://schemas.microsoft.com/office/drawing/2014/main" id="{9F642BE2-667B-CD14-64DD-A0DEAC763F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63097" y="5771557"/>
            <a:ext cx="1842117" cy="10726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7A274A2-70E2-1A73-A24C-B85C8679F669}"/>
              </a:ext>
            </a:extLst>
          </p:cNvPr>
          <p:cNvSpPr txBox="1"/>
          <p:nvPr/>
        </p:nvSpPr>
        <p:spPr>
          <a:xfrm>
            <a:off x="8100072" y="7222000"/>
            <a:ext cx="1652427" cy="369332"/>
          </a:xfrm>
          <a:prstGeom prst="rect">
            <a:avLst/>
          </a:prstGeom>
          <a:noFill/>
        </p:spPr>
        <p:txBody>
          <a:bodyPr wrap="square" rtlCol="0">
            <a:spAutoFit/>
          </a:bodyPr>
          <a:lstStyle/>
          <a:p>
            <a:r>
              <a:rPr lang="en-US"/>
              <a:t>Cardboard</a:t>
            </a:r>
          </a:p>
        </p:txBody>
      </p:sp>
    </p:spTree>
    <p:extLst>
      <p:ext uri="{BB962C8B-B14F-4D97-AF65-F5344CB8AC3E}">
        <p14:creationId xmlns:p14="http://schemas.microsoft.com/office/powerpoint/2010/main" val="3978091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4992A-25A0-F249-50B2-6A3A8B5A7BA9}"/>
            </a:ext>
          </a:extLst>
        </p:cNvPr>
        <p:cNvGrpSpPr/>
        <p:nvPr/>
      </p:nvGrpSpPr>
      <p:grpSpPr>
        <a:xfrm>
          <a:off x="0" y="0"/>
          <a:ext cx="0" cy="0"/>
          <a:chOff x="0" y="0"/>
          <a:chExt cx="0" cy="0"/>
        </a:xfrm>
      </p:grpSpPr>
      <p:sp>
        <p:nvSpPr>
          <p:cNvPr id="18434" name="Oval 3" descr="Parchment">
            <a:extLst>
              <a:ext uri="{FF2B5EF4-FFF2-40B4-BE49-F238E27FC236}">
                <a16:creationId xmlns:a16="http://schemas.microsoft.com/office/drawing/2014/main" id="{71D289FE-3E1B-0B27-9355-74F756BDC28D}"/>
              </a:ext>
            </a:extLst>
          </p:cNvPr>
          <p:cNvSpPr>
            <a:spLocks noChangeArrowheads="1"/>
          </p:cNvSpPr>
          <p:nvPr/>
        </p:nvSpPr>
        <p:spPr bwMode="auto">
          <a:xfrm>
            <a:off x="1762298" y="529590"/>
            <a:ext cx="1195370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Working </a:t>
            </a:r>
            <a:r>
              <a:rPr lang="en-US" altLang="en-US" sz="4000" b="1" dirty="0">
                <a:solidFill>
                  <a:srgbClr val="0070C0"/>
                </a:solidFill>
                <a:latin typeface="Comic Sans MS" panose="030F0702030302020204" pitchFamily="66" charset="0"/>
              </a:rPr>
              <a:t>Method</a:t>
            </a:r>
          </a:p>
        </p:txBody>
      </p:sp>
      <p:sp>
        <p:nvSpPr>
          <p:cNvPr id="18436" name="Text Box 29">
            <a:extLst>
              <a:ext uri="{FF2B5EF4-FFF2-40B4-BE49-F238E27FC236}">
                <a16:creationId xmlns:a16="http://schemas.microsoft.com/office/drawing/2014/main" id="{EDDB2658-EB56-A2B3-3476-C2D43CDAE55A}"/>
              </a:ext>
            </a:extLst>
          </p:cNvPr>
          <p:cNvSpPr txBox="1">
            <a:spLocks noChangeArrowheads="1"/>
          </p:cNvSpPr>
          <p:nvPr/>
        </p:nvSpPr>
        <p:spPr bwMode="auto">
          <a:xfrm>
            <a:off x="9876491" y="7438400"/>
            <a:ext cx="60596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800" b="1" dirty="0">
                <a:solidFill>
                  <a:srgbClr val="FF1919"/>
                </a:solidFill>
              </a:rPr>
              <a:t>Block diagram of the system</a:t>
            </a:r>
          </a:p>
        </p:txBody>
      </p:sp>
      <p:sp>
        <p:nvSpPr>
          <p:cNvPr id="3" name="Slide Number Placeholder 2">
            <a:extLst>
              <a:ext uri="{FF2B5EF4-FFF2-40B4-BE49-F238E27FC236}">
                <a16:creationId xmlns:a16="http://schemas.microsoft.com/office/drawing/2014/main" id="{C8A97713-8DA2-E3AD-3464-A327664943F0}"/>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11</a:t>
            </a:fld>
            <a:endParaRPr lang="en-US" dirty="0"/>
          </a:p>
        </p:txBody>
      </p:sp>
      <p:sp>
        <p:nvSpPr>
          <p:cNvPr id="4" name="Rectangle 2">
            <a:extLst>
              <a:ext uri="{FF2B5EF4-FFF2-40B4-BE49-F238E27FC236}">
                <a16:creationId xmlns:a16="http://schemas.microsoft.com/office/drawing/2014/main" id="{13CB8ADF-177F-04F9-CEC9-21153440F645}"/>
              </a:ext>
            </a:extLst>
          </p:cNvPr>
          <p:cNvSpPr>
            <a:spLocks noChangeArrowheads="1"/>
          </p:cNvSpPr>
          <p:nvPr/>
        </p:nvSpPr>
        <p:spPr bwMode="auto">
          <a:xfrm>
            <a:off x="228688" y="1978748"/>
            <a:ext cx="8377844" cy="533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indent="-457200">
              <a:buFont typeface="Arial" panose="020B0604020202020204" pitchFamily="34" charset="0"/>
              <a:buChar char="•"/>
            </a:pPr>
            <a:endParaRPr lang="en-US" sz="3200">
              <a:solidFill>
                <a:schemeClr val="accent1">
                  <a:lumMod val="75000"/>
                </a:schemeClr>
              </a:solidFill>
            </a:endParaRPr>
          </a:p>
          <a:p>
            <a:pPr marL="914400" lvl="1" indent="-457200">
              <a:lnSpc>
                <a:spcPct val="200000"/>
              </a:lnSpc>
              <a:buFont typeface="Arial" panose="020B0604020202020204" pitchFamily="34" charset="0"/>
              <a:buChar char="•"/>
            </a:pPr>
            <a:r>
              <a:rPr lang="en-US" sz="3200">
                <a:solidFill>
                  <a:schemeClr val="accent1">
                    <a:lumMod val="75000"/>
                  </a:schemeClr>
                </a:solidFill>
              </a:rPr>
              <a:t>A power source(Battery) supplies energy to the microcontroller and all connected components, ensuring smooth system operation during the demo...</a:t>
            </a:r>
          </a:p>
        </p:txBody>
      </p:sp>
      <p:pic>
        <p:nvPicPr>
          <p:cNvPr id="17" name="Picture 16" descr="A diagram of a process&#10;&#10;AI-generated content may be incorrect.">
            <a:extLst>
              <a:ext uri="{FF2B5EF4-FFF2-40B4-BE49-F238E27FC236}">
                <a16:creationId xmlns:a16="http://schemas.microsoft.com/office/drawing/2014/main" id="{684A09EB-90B7-1444-F354-484FD1625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040" y="2101947"/>
            <a:ext cx="6881057" cy="5336453"/>
          </a:xfrm>
          <a:prstGeom prst="rect">
            <a:avLst/>
          </a:prstGeom>
        </p:spPr>
      </p:pic>
    </p:spTree>
    <p:extLst>
      <p:ext uri="{BB962C8B-B14F-4D97-AF65-F5344CB8AC3E}">
        <p14:creationId xmlns:p14="http://schemas.microsoft.com/office/powerpoint/2010/main" val="361248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3" descr="Parchment"/>
          <p:cNvSpPr>
            <a:spLocks noChangeArrowheads="1"/>
          </p:cNvSpPr>
          <p:nvPr/>
        </p:nvSpPr>
        <p:spPr bwMode="auto">
          <a:xfrm>
            <a:off x="1762298" y="529590"/>
            <a:ext cx="1195370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Working </a:t>
            </a:r>
            <a:r>
              <a:rPr lang="en-US" altLang="en-US" sz="4000" b="1" dirty="0">
                <a:solidFill>
                  <a:srgbClr val="0070C0"/>
                </a:solidFill>
                <a:latin typeface="Comic Sans MS" panose="030F0702030302020204" pitchFamily="66" charset="0"/>
              </a:rPr>
              <a:t>Method</a:t>
            </a:r>
          </a:p>
        </p:txBody>
      </p:sp>
      <p:sp>
        <p:nvSpPr>
          <p:cNvPr id="18435" name="Rectangle 2"/>
          <p:cNvSpPr>
            <a:spLocks noChangeArrowheads="1"/>
          </p:cNvSpPr>
          <p:nvPr/>
        </p:nvSpPr>
        <p:spPr bwMode="auto">
          <a:xfrm>
            <a:off x="84512" y="1912408"/>
            <a:ext cx="8377844" cy="600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742950" marR="0" lvl="0" indent="-7429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a:ln>
                  <a:noFill/>
                </a:ln>
                <a:solidFill>
                  <a:schemeClr val="accent1">
                    <a:lumMod val="75000"/>
                  </a:schemeClr>
                </a:solidFill>
                <a:effectLst/>
                <a:latin typeface="Arial" panose="020B0604020202020204" pitchFamily="34" charset="0"/>
              </a:rPr>
              <a:t>A mobile phone sends control signals to the ESP32 microcontroller using Bluetooth.</a:t>
            </a:r>
          </a:p>
          <a:p>
            <a:pPr marL="742950" marR="0" lvl="0" indent="-7429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sz="3200">
                <a:solidFill>
                  <a:schemeClr val="accent1">
                    <a:lumMod val="75000"/>
                  </a:schemeClr>
                </a:solidFill>
              </a:rPr>
              <a:t>The ESP32 processes the received signals and decides whether to activate the sprayer, adjust its angle, or move the vehicle…</a:t>
            </a:r>
            <a:endParaRPr kumimoji="0" lang="en-US" altLang="en-US" sz="3200" b="0" i="0" u="none" strike="noStrike" cap="none" normalizeH="0" baseline="0">
              <a:ln>
                <a:noFill/>
              </a:ln>
              <a:solidFill>
                <a:schemeClr val="accent1">
                  <a:lumMod val="75000"/>
                </a:schemeClr>
              </a:solidFill>
              <a:effectLst/>
              <a:latin typeface="Arial" panose="020B0604020202020204" pitchFamily="34" charset="0"/>
            </a:endParaRPr>
          </a:p>
        </p:txBody>
      </p:sp>
      <p:sp>
        <p:nvSpPr>
          <p:cNvPr id="18436" name="Text Box 29"/>
          <p:cNvSpPr txBox="1">
            <a:spLocks noChangeArrowheads="1"/>
          </p:cNvSpPr>
          <p:nvPr/>
        </p:nvSpPr>
        <p:spPr bwMode="auto">
          <a:xfrm>
            <a:off x="9876491" y="7438400"/>
            <a:ext cx="60596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800" b="1" dirty="0">
                <a:solidFill>
                  <a:srgbClr val="FF1919"/>
                </a:solidFill>
              </a:rPr>
              <a:t>Block diagram of the system</a:t>
            </a:r>
          </a:p>
        </p:txBody>
      </p:sp>
      <p:sp>
        <p:nvSpPr>
          <p:cNvPr id="3" name="Slide Number Placeholder 2"/>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12</a:t>
            </a:fld>
            <a:endParaRPr lang="en-US" dirty="0"/>
          </a:p>
        </p:txBody>
      </p:sp>
      <p:pic>
        <p:nvPicPr>
          <p:cNvPr id="9" name="Picture 8">
            <a:extLst>
              <a:ext uri="{FF2B5EF4-FFF2-40B4-BE49-F238E27FC236}">
                <a16:creationId xmlns:a16="http://schemas.microsoft.com/office/drawing/2014/main" id="{71E02A7E-80FD-8D33-4313-77EB1D85A27B}"/>
              </a:ext>
            </a:extLst>
          </p:cNvPr>
          <p:cNvPicPr>
            <a:picLocks noChangeAspect="1"/>
          </p:cNvPicPr>
          <p:nvPr/>
        </p:nvPicPr>
        <p:blipFill>
          <a:blip r:embed="rId3"/>
          <a:stretch>
            <a:fillRect/>
          </a:stretch>
        </p:blipFill>
        <p:spPr>
          <a:xfrm>
            <a:off x="8484612" y="1978749"/>
            <a:ext cx="7890076" cy="5459651"/>
          </a:xfrm>
          <a:prstGeom prst="rect">
            <a:avLst/>
          </a:prstGeom>
        </p:spPr>
      </p:pic>
      <p:sp>
        <p:nvSpPr>
          <p:cNvPr id="10" name="Rectangle 9">
            <a:extLst>
              <a:ext uri="{FF2B5EF4-FFF2-40B4-BE49-F238E27FC236}">
                <a16:creationId xmlns:a16="http://schemas.microsoft.com/office/drawing/2014/main" id="{025CCE9D-EBDD-9DBC-E352-FECBB26CFAB3}"/>
              </a:ext>
            </a:extLst>
          </p:cNvPr>
          <p:cNvSpPr/>
          <p:nvPr/>
        </p:nvSpPr>
        <p:spPr>
          <a:xfrm>
            <a:off x="8229601" y="1912408"/>
            <a:ext cx="6306642" cy="1316930"/>
          </a:xfrm>
          <a:prstGeom prst="rect">
            <a:avLst/>
          </a:prstGeom>
          <a:noFill/>
          <a:ln>
            <a:solidFill>
              <a:schemeClr val="accent1">
                <a:lumMod val="75000"/>
              </a:schemeClr>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50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7D7C-0AF4-44A7-034D-ACC18CF616EC}"/>
            </a:ext>
          </a:extLst>
        </p:cNvPr>
        <p:cNvGrpSpPr/>
        <p:nvPr/>
      </p:nvGrpSpPr>
      <p:grpSpPr>
        <a:xfrm>
          <a:off x="0" y="0"/>
          <a:ext cx="0" cy="0"/>
          <a:chOff x="0" y="0"/>
          <a:chExt cx="0" cy="0"/>
        </a:xfrm>
      </p:grpSpPr>
      <p:sp>
        <p:nvSpPr>
          <p:cNvPr id="18434" name="Oval 3" descr="Parchment">
            <a:extLst>
              <a:ext uri="{FF2B5EF4-FFF2-40B4-BE49-F238E27FC236}">
                <a16:creationId xmlns:a16="http://schemas.microsoft.com/office/drawing/2014/main" id="{987E79DC-9A93-4E80-5F00-BD703EC292E7}"/>
              </a:ext>
            </a:extLst>
          </p:cNvPr>
          <p:cNvSpPr>
            <a:spLocks noChangeArrowheads="1"/>
          </p:cNvSpPr>
          <p:nvPr/>
        </p:nvSpPr>
        <p:spPr bwMode="auto">
          <a:xfrm>
            <a:off x="1762298" y="529590"/>
            <a:ext cx="1195370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Working </a:t>
            </a:r>
            <a:r>
              <a:rPr lang="en-US" altLang="en-US" sz="4000" b="1" dirty="0">
                <a:solidFill>
                  <a:srgbClr val="0070C0"/>
                </a:solidFill>
                <a:latin typeface="Comic Sans MS" panose="030F0702030302020204" pitchFamily="66" charset="0"/>
              </a:rPr>
              <a:t>Method</a:t>
            </a:r>
          </a:p>
        </p:txBody>
      </p:sp>
      <p:sp>
        <p:nvSpPr>
          <p:cNvPr id="18436" name="Text Box 29">
            <a:extLst>
              <a:ext uri="{FF2B5EF4-FFF2-40B4-BE49-F238E27FC236}">
                <a16:creationId xmlns:a16="http://schemas.microsoft.com/office/drawing/2014/main" id="{C6D4A8F3-9128-F416-6F6F-7120A88AD6E1}"/>
              </a:ext>
            </a:extLst>
          </p:cNvPr>
          <p:cNvSpPr txBox="1">
            <a:spLocks noChangeArrowheads="1"/>
          </p:cNvSpPr>
          <p:nvPr/>
        </p:nvSpPr>
        <p:spPr bwMode="auto">
          <a:xfrm>
            <a:off x="9945939" y="7541549"/>
            <a:ext cx="60596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800" b="1" dirty="0">
                <a:solidFill>
                  <a:srgbClr val="FF1919"/>
                </a:solidFill>
              </a:rPr>
              <a:t>Block diagram of the system</a:t>
            </a:r>
          </a:p>
        </p:txBody>
      </p:sp>
      <p:sp>
        <p:nvSpPr>
          <p:cNvPr id="3" name="Slide Number Placeholder 2">
            <a:extLst>
              <a:ext uri="{FF2B5EF4-FFF2-40B4-BE49-F238E27FC236}">
                <a16:creationId xmlns:a16="http://schemas.microsoft.com/office/drawing/2014/main" id="{2A770FFC-286B-D005-76B4-6DDA0832A833}"/>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13</a:t>
            </a:fld>
            <a:endParaRPr lang="en-US" dirty="0"/>
          </a:p>
        </p:txBody>
      </p:sp>
      <p:sp>
        <p:nvSpPr>
          <p:cNvPr id="4" name="Rectangle 2">
            <a:extLst>
              <a:ext uri="{FF2B5EF4-FFF2-40B4-BE49-F238E27FC236}">
                <a16:creationId xmlns:a16="http://schemas.microsoft.com/office/drawing/2014/main" id="{902AF32D-E373-C2A0-F9BE-EA3CE11EE4AA}"/>
              </a:ext>
            </a:extLst>
          </p:cNvPr>
          <p:cNvSpPr>
            <a:spLocks noChangeArrowheads="1"/>
          </p:cNvSpPr>
          <p:nvPr/>
        </p:nvSpPr>
        <p:spPr bwMode="auto">
          <a:xfrm>
            <a:off x="84512" y="1912408"/>
            <a:ext cx="8377844" cy="600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742950" marR="0" lvl="0" indent="-7429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sz="3200">
                <a:solidFill>
                  <a:schemeClr val="accent6">
                    <a:lumMod val="50000"/>
                  </a:schemeClr>
                </a:solidFill>
              </a:rPr>
              <a:t>When spraying is triggered, the ESP32 sends a signal to a relay switch circuit.</a:t>
            </a:r>
          </a:p>
          <a:p>
            <a:pPr marL="742950" marR="0" lvl="0" indent="-7429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sz="3200">
                <a:solidFill>
                  <a:schemeClr val="accent6">
                    <a:lumMod val="50000"/>
                  </a:schemeClr>
                </a:solidFill>
              </a:rPr>
              <a:t>This activates the water pump motor, which pushes pesticide through the sprayer to spray onto plants...</a:t>
            </a:r>
            <a:endParaRPr kumimoji="0" lang="en-US" altLang="en-US" sz="3200" b="0" i="0" u="none" strike="noStrike" cap="none" normalizeH="0" baseline="0">
              <a:ln>
                <a:noFill/>
              </a:ln>
              <a:solidFill>
                <a:schemeClr val="accent6">
                  <a:lumMod val="50000"/>
                </a:schemeClr>
              </a:solidFill>
              <a:effectLst/>
              <a:latin typeface="Arial" panose="020B0604020202020204" pitchFamily="34" charset="0"/>
            </a:endParaRPr>
          </a:p>
        </p:txBody>
      </p:sp>
      <p:pic>
        <p:nvPicPr>
          <p:cNvPr id="5" name="Picture 4">
            <a:extLst>
              <a:ext uri="{FF2B5EF4-FFF2-40B4-BE49-F238E27FC236}">
                <a16:creationId xmlns:a16="http://schemas.microsoft.com/office/drawing/2014/main" id="{92509A37-712D-883E-2A6A-1308A6AE7461}"/>
              </a:ext>
            </a:extLst>
          </p:cNvPr>
          <p:cNvPicPr>
            <a:picLocks noChangeAspect="1"/>
          </p:cNvPicPr>
          <p:nvPr/>
        </p:nvPicPr>
        <p:blipFill>
          <a:blip r:embed="rId3"/>
          <a:stretch>
            <a:fillRect/>
          </a:stretch>
        </p:blipFill>
        <p:spPr>
          <a:xfrm>
            <a:off x="8462356" y="2081898"/>
            <a:ext cx="7890076" cy="5459651"/>
          </a:xfrm>
          <a:prstGeom prst="rect">
            <a:avLst/>
          </a:prstGeom>
        </p:spPr>
      </p:pic>
      <p:sp>
        <p:nvSpPr>
          <p:cNvPr id="7" name="Rectangle 6">
            <a:extLst>
              <a:ext uri="{FF2B5EF4-FFF2-40B4-BE49-F238E27FC236}">
                <a16:creationId xmlns:a16="http://schemas.microsoft.com/office/drawing/2014/main" id="{EBE78C9C-544B-633C-0873-E0A8C7B46179}"/>
              </a:ext>
            </a:extLst>
          </p:cNvPr>
          <p:cNvSpPr/>
          <p:nvPr/>
        </p:nvSpPr>
        <p:spPr>
          <a:xfrm>
            <a:off x="10394178" y="3899121"/>
            <a:ext cx="2106592" cy="3642428"/>
          </a:xfrm>
          <a:prstGeom prst="rect">
            <a:avLst/>
          </a:prstGeom>
          <a:noFill/>
          <a:ln>
            <a:solidFill>
              <a:schemeClr val="accent1">
                <a:lumMod val="75000"/>
              </a:schemeClr>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5014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BDAFC-1E94-9AB4-DEF5-FBB5C250CDDD}"/>
            </a:ext>
          </a:extLst>
        </p:cNvPr>
        <p:cNvGrpSpPr/>
        <p:nvPr/>
      </p:nvGrpSpPr>
      <p:grpSpPr>
        <a:xfrm>
          <a:off x="0" y="0"/>
          <a:ext cx="0" cy="0"/>
          <a:chOff x="0" y="0"/>
          <a:chExt cx="0" cy="0"/>
        </a:xfrm>
      </p:grpSpPr>
      <p:sp>
        <p:nvSpPr>
          <p:cNvPr id="18434" name="Oval 3" descr="Parchment">
            <a:extLst>
              <a:ext uri="{FF2B5EF4-FFF2-40B4-BE49-F238E27FC236}">
                <a16:creationId xmlns:a16="http://schemas.microsoft.com/office/drawing/2014/main" id="{FB9E103E-A573-5540-1EB5-C9F7702F0577}"/>
              </a:ext>
            </a:extLst>
          </p:cNvPr>
          <p:cNvSpPr>
            <a:spLocks noChangeArrowheads="1"/>
          </p:cNvSpPr>
          <p:nvPr/>
        </p:nvSpPr>
        <p:spPr bwMode="auto">
          <a:xfrm>
            <a:off x="1762298" y="529590"/>
            <a:ext cx="1195370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Working </a:t>
            </a:r>
            <a:r>
              <a:rPr lang="en-US" altLang="en-US" sz="4000" b="1" dirty="0">
                <a:solidFill>
                  <a:srgbClr val="0070C0"/>
                </a:solidFill>
                <a:latin typeface="Comic Sans MS" panose="030F0702030302020204" pitchFamily="66" charset="0"/>
              </a:rPr>
              <a:t>Method</a:t>
            </a:r>
          </a:p>
        </p:txBody>
      </p:sp>
      <p:sp>
        <p:nvSpPr>
          <p:cNvPr id="18436" name="Text Box 29">
            <a:extLst>
              <a:ext uri="{FF2B5EF4-FFF2-40B4-BE49-F238E27FC236}">
                <a16:creationId xmlns:a16="http://schemas.microsoft.com/office/drawing/2014/main" id="{70F4584D-FACB-A2E8-053E-B15D5F758562}"/>
              </a:ext>
            </a:extLst>
          </p:cNvPr>
          <p:cNvSpPr txBox="1">
            <a:spLocks noChangeArrowheads="1"/>
          </p:cNvSpPr>
          <p:nvPr/>
        </p:nvSpPr>
        <p:spPr bwMode="auto">
          <a:xfrm>
            <a:off x="9876491" y="7438400"/>
            <a:ext cx="60596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800" b="1" dirty="0">
                <a:solidFill>
                  <a:srgbClr val="FF1919"/>
                </a:solidFill>
              </a:rPr>
              <a:t>Block diagram of the system</a:t>
            </a:r>
          </a:p>
        </p:txBody>
      </p:sp>
      <p:sp>
        <p:nvSpPr>
          <p:cNvPr id="3" name="Slide Number Placeholder 2">
            <a:extLst>
              <a:ext uri="{FF2B5EF4-FFF2-40B4-BE49-F238E27FC236}">
                <a16:creationId xmlns:a16="http://schemas.microsoft.com/office/drawing/2014/main" id="{0F9956EB-E209-6B8A-F64F-8EAF6E8B91E2}"/>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14</a:t>
            </a:fld>
            <a:endParaRPr lang="en-US" dirty="0"/>
          </a:p>
        </p:txBody>
      </p:sp>
      <p:sp>
        <p:nvSpPr>
          <p:cNvPr id="4" name="Rectangle 2">
            <a:extLst>
              <a:ext uri="{FF2B5EF4-FFF2-40B4-BE49-F238E27FC236}">
                <a16:creationId xmlns:a16="http://schemas.microsoft.com/office/drawing/2014/main" id="{E41B7270-4464-4B49-5E5F-A32E4A079C9B}"/>
              </a:ext>
            </a:extLst>
          </p:cNvPr>
          <p:cNvSpPr>
            <a:spLocks noChangeArrowheads="1"/>
          </p:cNvSpPr>
          <p:nvPr/>
        </p:nvSpPr>
        <p:spPr bwMode="auto">
          <a:xfrm>
            <a:off x="228688" y="1978748"/>
            <a:ext cx="8377844" cy="4909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3200" b="0" i="0" u="none" strike="noStrike" cap="none" normalizeH="0" baseline="0">
                <a:ln>
                  <a:noFill/>
                </a:ln>
                <a:solidFill>
                  <a:schemeClr val="accent4">
                    <a:lumMod val="75000"/>
                  </a:schemeClr>
                </a:solidFill>
                <a:effectLst/>
                <a:latin typeface="Arial" panose="020B0604020202020204" pitchFamily="34" charset="0"/>
              </a:rPr>
              <a:t>For navigation, the ESP32 sends movement commands to an L298N motor driver.</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3200" b="0" i="0" u="none" strike="noStrike" cap="none" normalizeH="0" baseline="0">
                <a:ln>
                  <a:noFill/>
                </a:ln>
                <a:solidFill>
                  <a:schemeClr val="accent4">
                    <a:lumMod val="75000"/>
                  </a:schemeClr>
                </a:solidFill>
                <a:effectLst/>
                <a:latin typeface="Arial" panose="020B0604020202020204" pitchFamily="34" charset="0"/>
              </a:rPr>
              <a:t>The motor driver controls the wheel motors to move the car forward, backward, or turn as needed.</a:t>
            </a:r>
          </a:p>
        </p:txBody>
      </p:sp>
      <p:pic>
        <p:nvPicPr>
          <p:cNvPr id="5" name="Picture 4">
            <a:extLst>
              <a:ext uri="{FF2B5EF4-FFF2-40B4-BE49-F238E27FC236}">
                <a16:creationId xmlns:a16="http://schemas.microsoft.com/office/drawing/2014/main" id="{3D8714DF-D6CB-69A5-9F58-9B3900DAEE25}"/>
              </a:ext>
            </a:extLst>
          </p:cNvPr>
          <p:cNvPicPr>
            <a:picLocks noChangeAspect="1"/>
          </p:cNvPicPr>
          <p:nvPr/>
        </p:nvPicPr>
        <p:blipFill>
          <a:blip r:embed="rId3"/>
          <a:stretch>
            <a:fillRect/>
          </a:stretch>
        </p:blipFill>
        <p:spPr>
          <a:xfrm>
            <a:off x="8484612" y="1978749"/>
            <a:ext cx="7890076" cy="5459651"/>
          </a:xfrm>
          <a:prstGeom prst="rect">
            <a:avLst/>
          </a:prstGeom>
        </p:spPr>
      </p:pic>
      <p:sp>
        <p:nvSpPr>
          <p:cNvPr id="7" name="Rectangle 6">
            <a:extLst>
              <a:ext uri="{FF2B5EF4-FFF2-40B4-BE49-F238E27FC236}">
                <a16:creationId xmlns:a16="http://schemas.microsoft.com/office/drawing/2014/main" id="{BEE3E62A-3E1C-BC7A-6687-B69413906432}"/>
              </a:ext>
            </a:extLst>
          </p:cNvPr>
          <p:cNvSpPr/>
          <p:nvPr/>
        </p:nvSpPr>
        <p:spPr>
          <a:xfrm>
            <a:off x="14491504" y="3888570"/>
            <a:ext cx="1883184" cy="2188139"/>
          </a:xfrm>
          <a:prstGeom prst="rect">
            <a:avLst/>
          </a:prstGeom>
          <a:noFill/>
          <a:ln>
            <a:solidFill>
              <a:schemeClr val="accent1">
                <a:lumMod val="75000"/>
              </a:schemeClr>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178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3" descr="Parchment"/>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a:solidFill>
                  <a:srgbClr val="0070C0"/>
                </a:solidFill>
                <a:latin typeface="Comic Sans MS" panose="030F0702030302020204" pitchFamily="66" charset="0"/>
              </a:rPr>
              <a:t>Equations/Mathematical Model</a:t>
            </a:r>
          </a:p>
        </p:txBody>
      </p:sp>
      <p:sp>
        <p:nvSpPr>
          <p:cNvPr id="21507" name="Rectangle 1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1" name="Text Box 17"/>
          <p:cNvSpPr txBox="1">
            <a:spLocks noChangeArrowheads="1"/>
          </p:cNvSpPr>
          <p:nvPr/>
        </p:nvSpPr>
        <p:spPr bwMode="auto">
          <a:xfrm>
            <a:off x="232756" y="1827935"/>
            <a:ext cx="158606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3600" dirty="0">
                <a:solidFill>
                  <a:srgbClr val="FF0A0A"/>
                </a:solidFill>
              </a:rPr>
              <a:t>Must use equation editor to present equations. Values must be inserted to show the sample calculations.</a:t>
            </a:r>
          </a:p>
        </p:txBody>
      </p:sp>
      <p:sp>
        <p:nvSpPr>
          <p:cNvPr id="21514" name="Rectangle 12"/>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mc:AlternateContent xmlns:mc="http://schemas.openxmlformats.org/markup-compatibility/2006" xmlns:a14="http://schemas.microsoft.com/office/drawing/2010/main">
        <mc:Choice Requires="a14">
          <p:sp>
            <p:nvSpPr>
              <p:cNvPr id="2" name="Rectangle 1"/>
              <p:cNvSpPr/>
              <p:nvPr/>
            </p:nvSpPr>
            <p:spPr>
              <a:xfrm>
                <a:off x="232756" y="3261489"/>
                <a:ext cx="14647026" cy="2089162"/>
              </a:xfrm>
              <a:prstGeom prst="rect">
                <a:avLst/>
              </a:prstGeom>
            </p:spPr>
            <p:txBody>
              <a:bodyPr wrap="square">
                <a:spAutoFit/>
              </a:bodyPr>
              <a:lstStyle/>
              <a:p>
                <a:pPr algn="just"/>
                <a:r>
                  <a:rPr lang="en-CA" sz="3600" dirty="0"/>
                  <a:t>One example is like this:</a:t>
                </a:r>
              </a:p>
              <a:p>
                <a:pPr algn="just"/>
                <a:r>
                  <a:rPr lang="en-CA" sz="3600" dirty="0"/>
                  <a:t>The PWM frequency for the </a:t>
                </a:r>
                <a:r>
                  <a:rPr lang="en-CA" sz="3600" dirty="0">
                    <a:solidFill>
                      <a:srgbClr val="00B050"/>
                    </a:solidFill>
                  </a:rPr>
                  <a:t>Fast PWM Mode</a:t>
                </a:r>
                <a:r>
                  <a:rPr lang="en-CA" sz="3600" dirty="0"/>
                  <a:t>:</a:t>
                </a:r>
              </a:p>
              <a:p>
                <a:pPr algn="just"/>
                <a14:m>
                  <m:oMath xmlns:m="http://schemas.openxmlformats.org/officeDocument/2006/math">
                    <m:sSub>
                      <m:sSubPr>
                        <m:ctrlPr>
                          <a:rPr lang="en-US" sz="3600" b="1" i="1">
                            <a:solidFill>
                              <a:srgbClr val="00B050"/>
                            </a:solidFill>
                            <a:latin typeface="Cambria Math" panose="02040503050406030204" pitchFamily="18" charset="0"/>
                          </a:rPr>
                        </m:ctrlPr>
                      </m:sSubPr>
                      <m:e>
                        <m:r>
                          <a:rPr lang="en-US" sz="3600" b="1" i="1">
                            <a:solidFill>
                              <a:srgbClr val="00B050"/>
                            </a:solidFill>
                            <a:latin typeface="Cambria Math" panose="02040503050406030204" pitchFamily="18" charset="0"/>
                          </a:rPr>
                          <m:t>𝒇</m:t>
                        </m:r>
                      </m:e>
                      <m:sub>
                        <m:r>
                          <a:rPr lang="en-US" sz="3600" b="1" i="1">
                            <a:solidFill>
                              <a:srgbClr val="00B050"/>
                            </a:solidFill>
                            <a:latin typeface="Cambria Math" panose="02040503050406030204" pitchFamily="18" charset="0"/>
                          </a:rPr>
                          <m:t>𝑶𝑪𝒏𝒙𝑷𝑾𝑴</m:t>
                        </m:r>
                      </m:sub>
                    </m:sSub>
                    <m:r>
                      <a:rPr lang="en-US" sz="3600" b="1" i="1">
                        <a:solidFill>
                          <a:srgbClr val="00B050"/>
                        </a:solidFill>
                        <a:latin typeface="Cambria Math" panose="02040503050406030204" pitchFamily="18" charset="0"/>
                      </a:rPr>
                      <m:t>=</m:t>
                    </m:r>
                    <m:f>
                      <m:fPr>
                        <m:ctrlPr>
                          <a:rPr lang="en-US" sz="3600" b="1" i="1">
                            <a:solidFill>
                              <a:srgbClr val="00B050"/>
                            </a:solidFill>
                            <a:latin typeface="Cambria Math" panose="02040503050406030204" pitchFamily="18" charset="0"/>
                          </a:rPr>
                        </m:ctrlPr>
                      </m:fPr>
                      <m:num>
                        <m:sSub>
                          <m:sSubPr>
                            <m:ctrlPr>
                              <a:rPr lang="en-US" sz="3600" b="1" i="1">
                                <a:solidFill>
                                  <a:srgbClr val="00B050"/>
                                </a:solidFill>
                                <a:latin typeface="Cambria Math" panose="02040503050406030204" pitchFamily="18" charset="0"/>
                              </a:rPr>
                            </m:ctrlPr>
                          </m:sSubPr>
                          <m:e>
                            <m:r>
                              <a:rPr lang="en-US" sz="3600" b="1" i="1">
                                <a:solidFill>
                                  <a:srgbClr val="00B050"/>
                                </a:solidFill>
                                <a:latin typeface="Cambria Math" panose="02040503050406030204" pitchFamily="18" charset="0"/>
                              </a:rPr>
                              <m:t>𝒇</m:t>
                            </m:r>
                          </m:e>
                          <m:sub>
                            <m:r>
                              <a:rPr lang="en-US" sz="3600" b="1" i="1">
                                <a:solidFill>
                                  <a:srgbClr val="00B050"/>
                                </a:solidFill>
                                <a:latin typeface="Cambria Math" panose="02040503050406030204" pitchFamily="18" charset="0"/>
                              </a:rPr>
                              <m:t>𝒄𝒍𝒌</m:t>
                            </m:r>
                            <m:r>
                              <a:rPr lang="en-US" sz="3600" b="1" i="1">
                                <a:solidFill>
                                  <a:srgbClr val="00B050"/>
                                </a:solidFill>
                                <a:latin typeface="Cambria Math" panose="02040503050406030204" pitchFamily="18" charset="0"/>
                              </a:rPr>
                              <m:t>_</m:t>
                            </m:r>
                            <m:r>
                              <a:rPr lang="en-US" sz="3600" b="1" i="1">
                                <a:solidFill>
                                  <a:srgbClr val="00B050"/>
                                </a:solidFill>
                                <a:latin typeface="Cambria Math" panose="02040503050406030204" pitchFamily="18" charset="0"/>
                              </a:rPr>
                              <m:t>𝑰𝑶</m:t>
                            </m:r>
                          </m:sub>
                        </m:sSub>
                      </m:num>
                      <m:den>
                        <m:r>
                          <a:rPr lang="en-US" sz="3600" b="1" i="1">
                            <a:solidFill>
                              <a:srgbClr val="00B050"/>
                            </a:solidFill>
                            <a:latin typeface="Cambria Math" panose="02040503050406030204" pitchFamily="18" charset="0"/>
                          </a:rPr>
                          <m:t>𝑵</m:t>
                        </m:r>
                        <m:r>
                          <a:rPr lang="en-US" sz="3600" b="1" i="1">
                            <a:solidFill>
                              <a:srgbClr val="00B050"/>
                            </a:solidFill>
                            <a:latin typeface="Cambria Math" panose="02040503050406030204" pitchFamily="18" charset="0"/>
                            <a:ea typeface="Cambria Math" panose="02040503050406030204" pitchFamily="18" charset="0"/>
                          </a:rPr>
                          <m:t>×</m:t>
                        </m:r>
                        <m:r>
                          <a:rPr lang="en-US" sz="3600" b="1" i="1" smtClean="0">
                            <a:solidFill>
                              <a:srgbClr val="00B050"/>
                            </a:solidFill>
                            <a:latin typeface="Cambria Math" panose="02040503050406030204" pitchFamily="18" charset="0"/>
                            <a:ea typeface="Cambria Math" panose="02040503050406030204" pitchFamily="18" charset="0"/>
                          </a:rPr>
                          <m:t>(</m:t>
                        </m:r>
                        <m:r>
                          <a:rPr lang="en-US" sz="3600" b="1" i="1" smtClean="0">
                            <a:solidFill>
                              <a:srgbClr val="00B050"/>
                            </a:solidFill>
                            <a:latin typeface="Cambria Math" panose="02040503050406030204" pitchFamily="18" charset="0"/>
                            <a:ea typeface="Cambria Math" panose="02040503050406030204" pitchFamily="18" charset="0"/>
                          </a:rPr>
                          <m:t>𝟏</m:t>
                        </m:r>
                        <m:r>
                          <a:rPr lang="en-US" sz="3600" b="1" i="1" smtClean="0">
                            <a:solidFill>
                              <a:srgbClr val="00B050"/>
                            </a:solidFill>
                            <a:latin typeface="Cambria Math" panose="02040503050406030204" pitchFamily="18" charset="0"/>
                            <a:ea typeface="Cambria Math" panose="02040503050406030204" pitchFamily="18" charset="0"/>
                          </a:rPr>
                          <m:t>+</m:t>
                        </m:r>
                        <m:r>
                          <a:rPr lang="en-US" sz="3600" b="1" i="1" smtClean="0">
                            <a:solidFill>
                              <a:srgbClr val="00B050"/>
                            </a:solidFill>
                            <a:latin typeface="Cambria Math" panose="02040503050406030204" pitchFamily="18" charset="0"/>
                            <a:ea typeface="Cambria Math" panose="02040503050406030204" pitchFamily="18" charset="0"/>
                          </a:rPr>
                          <m:t>𝑶𝑪𝑹</m:t>
                        </m:r>
                        <m:r>
                          <a:rPr lang="en-US" sz="3600" b="1" i="1" smtClean="0">
                            <a:solidFill>
                              <a:srgbClr val="00B050"/>
                            </a:solidFill>
                            <a:latin typeface="Cambria Math" panose="02040503050406030204" pitchFamily="18" charset="0"/>
                            <a:ea typeface="Cambria Math" panose="02040503050406030204" pitchFamily="18" charset="0"/>
                          </a:rPr>
                          <m:t>𝟎</m:t>
                        </m:r>
                        <m:r>
                          <a:rPr lang="en-US" sz="3600" b="1" i="1" smtClean="0">
                            <a:solidFill>
                              <a:srgbClr val="00B050"/>
                            </a:solidFill>
                            <a:latin typeface="Cambria Math" panose="02040503050406030204" pitchFamily="18" charset="0"/>
                            <a:ea typeface="Cambria Math" panose="02040503050406030204" pitchFamily="18" charset="0"/>
                          </a:rPr>
                          <m:t>𝑨</m:t>
                        </m:r>
                        <m:r>
                          <a:rPr lang="en-US" sz="3600" b="1" i="1" smtClean="0">
                            <a:solidFill>
                              <a:srgbClr val="00B050"/>
                            </a:solidFill>
                            <a:latin typeface="Cambria Math" panose="02040503050406030204" pitchFamily="18" charset="0"/>
                            <a:ea typeface="Cambria Math" panose="02040503050406030204" pitchFamily="18" charset="0"/>
                          </a:rPr>
                          <m:t>)</m:t>
                        </m:r>
                      </m:den>
                    </m:f>
                    <m:r>
                      <a:rPr lang="en-US" sz="3600" b="1" i="1">
                        <a:latin typeface="Cambria Math" panose="02040503050406030204" pitchFamily="18" charset="0"/>
                        <a:ea typeface="Cambria Math" panose="02040503050406030204" pitchFamily="18" charset="0"/>
                      </a:rPr>
                      <m:t>=</m:t>
                    </m:r>
                    <m:f>
                      <m:fPr>
                        <m:ctrlPr>
                          <a:rPr lang="en-US" sz="3600" b="1" i="1">
                            <a:latin typeface="Cambria Math" panose="02040503050406030204" pitchFamily="18" charset="0"/>
                            <a:ea typeface="Cambria Math" panose="02040503050406030204" pitchFamily="18" charset="0"/>
                          </a:rPr>
                        </m:ctrlPr>
                      </m:fPr>
                      <m:num>
                        <m:r>
                          <a:rPr lang="en-US" sz="3600" b="1" i="1">
                            <a:latin typeface="Cambria Math" panose="02040503050406030204" pitchFamily="18" charset="0"/>
                            <a:ea typeface="Cambria Math" panose="02040503050406030204" pitchFamily="18" charset="0"/>
                          </a:rPr>
                          <m:t>𝟏𝟎</m:t>
                        </m:r>
                      </m:num>
                      <m:den>
                        <m:r>
                          <a:rPr lang="en-US" sz="3600" b="1" i="1">
                            <a:latin typeface="Cambria Math" panose="02040503050406030204" pitchFamily="18" charset="0"/>
                            <a:ea typeface="Cambria Math" panose="02040503050406030204" pitchFamily="18" charset="0"/>
                          </a:rPr>
                          <m:t>𝟏𝟎𝟐𝟒</m:t>
                        </m:r>
                        <m:r>
                          <a:rPr lang="en-US" sz="3600" b="1" i="1">
                            <a:latin typeface="Cambria Math" panose="02040503050406030204" pitchFamily="18" charset="0"/>
                            <a:ea typeface="Cambria Math" panose="02040503050406030204" pitchFamily="18" charset="0"/>
                          </a:rPr>
                          <m:t>×</m:t>
                        </m:r>
                        <m:r>
                          <a:rPr lang="en-US" sz="3600" b="1" i="1">
                            <a:latin typeface="Cambria Math" panose="02040503050406030204" pitchFamily="18" charset="0"/>
                            <a:ea typeface="Cambria Math" panose="02040503050406030204" pitchFamily="18" charset="0"/>
                          </a:rPr>
                          <m:t>𝟐𝟓𝟔</m:t>
                        </m:r>
                      </m:den>
                    </m:f>
                    <m:r>
                      <a:rPr lang="en-US" sz="3600" b="1" i="1">
                        <a:latin typeface="Cambria Math" panose="02040503050406030204" pitchFamily="18" charset="0"/>
                        <a:ea typeface="Cambria Math" panose="02040503050406030204" pitchFamily="18" charset="0"/>
                      </a:rPr>
                      <m:t>=</m:t>
                    </m:r>
                    <m:r>
                      <a:rPr lang="en-US" sz="3600" b="1" i="1">
                        <a:latin typeface="Cambria Math" panose="02040503050406030204" pitchFamily="18" charset="0"/>
                        <a:ea typeface="Cambria Math" panose="02040503050406030204" pitchFamily="18" charset="0"/>
                      </a:rPr>
                      <m:t>𝟑𝟖</m:t>
                    </m:r>
                    <m:r>
                      <a:rPr lang="en-US" sz="3600" b="1" i="1">
                        <a:latin typeface="Cambria Math" panose="02040503050406030204" pitchFamily="18" charset="0"/>
                        <a:ea typeface="Cambria Math" panose="02040503050406030204" pitchFamily="18" charset="0"/>
                      </a:rPr>
                      <m:t>.</m:t>
                    </m:r>
                    <m:r>
                      <a:rPr lang="en-US" sz="3600" b="1" i="1">
                        <a:latin typeface="Cambria Math" panose="02040503050406030204" pitchFamily="18" charset="0"/>
                        <a:ea typeface="Cambria Math" panose="02040503050406030204" pitchFamily="18" charset="0"/>
                      </a:rPr>
                      <m:t>𝟏𝟓</m:t>
                    </m:r>
                  </m:oMath>
                </a14:m>
                <a:r>
                  <a:rPr lang="en-CA" sz="3600" dirty="0"/>
                  <a:t> kHz</a:t>
                </a:r>
              </a:p>
            </p:txBody>
          </p:sp>
        </mc:Choice>
        <mc:Fallback xmlns="">
          <p:sp>
            <p:nvSpPr>
              <p:cNvPr id="2" name="Rectangle 1"/>
              <p:cNvSpPr>
                <a:spLocks noRot="1" noChangeAspect="1" noMove="1" noResize="1" noEditPoints="1" noAdjustHandles="1" noChangeArrowheads="1" noChangeShapeType="1" noTextEdit="1"/>
              </p:cNvSpPr>
              <p:nvPr/>
            </p:nvSpPr>
            <p:spPr>
              <a:xfrm>
                <a:off x="232756" y="3261489"/>
                <a:ext cx="14647026" cy="2089162"/>
              </a:xfrm>
              <a:prstGeom prst="rect">
                <a:avLst/>
              </a:prstGeom>
              <a:blipFill>
                <a:blip r:embed="rId3"/>
                <a:stretch>
                  <a:fillRect l="-1248" t="-4373" b="-1458"/>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15</a:t>
            </a:fld>
            <a:endParaRPr lang="en-US" dirty="0"/>
          </a:p>
        </p:txBody>
      </p:sp>
    </p:spTree>
    <p:extLst>
      <p:ext uri="{BB962C8B-B14F-4D97-AF65-F5344CB8AC3E}">
        <p14:creationId xmlns:p14="http://schemas.microsoft.com/office/powerpoint/2010/main" val="190850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3" descr="Parchment"/>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sp>
        <p:nvSpPr>
          <p:cNvPr id="21507" name="Rectangle 1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1" name="Text Box 17"/>
          <p:cNvSpPr txBox="1">
            <a:spLocks noChangeArrowheads="1"/>
          </p:cNvSpPr>
          <p:nvPr/>
        </p:nvSpPr>
        <p:spPr bwMode="auto">
          <a:xfrm>
            <a:off x="232756" y="1770783"/>
            <a:ext cx="15860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b="1" i="0" u="none" strike="noStrike" baseline="0">
                <a:solidFill>
                  <a:srgbClr val="000000"/>
                </a:solidFill>
                <a:latin typeface="Calibri" panose="020F0502020204030204" pitchFamily="34" charset="0"/>
              </a:rPr>
              <a:t>Link: </a:t>
            </a:r>
            <a:r>
              <a:rPr lang="en-US" sz="3600" b="0" i="0" u="none" strike="noStrike" baseline="0">
                <a:solidFill>
                  <a:srgbClr val="000000"/>
                </a:solidFill>
                <a:latin typeface="Calibri" panose="020F0502020204030204" pitchFamily="34" charset="0"/>
                <a:hlinkClick r:id="rId3"/>
              </a:rPr>
              <a:t>https://forms.gle/3RFasstXoVQzWAbF6 	</a:t>
            </a:r>
            <a:r>
              <a:rPr lang="en-US" sz="3600" b="0" i="0" u="none" strike="noStrike" baseline="0">
                <a:solidFill>
                  <a:srgbClr val="000000"/>
                </a:solidFill>
                <a:latin typeface="Calibri" panose="020F0502020204030204" pitchFamily="34" charset="0"/>
              </a:rPr>
              <a:t>	</a:t>
            </a:r>
          </a:p>
        </p:txBody>
      </p:sp>
      <p:sp>
        <p:nvSpPr>
          <p:cNvPr id="21514" name="Rectangle 12"/>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16</a:t>
            </a:fld>
            <a:endParaRPr lang="en-US" dirty="0"/>
          </a:p>
        </p:txBody>
      </p:sp>
      <p:pic>
        <p:nvPicPr>
          <p:cNvPr id="2" name="Picture 1">
            <a:extLst>
              <a:ext uri="{FF2B5EF4-FFF2-40B4-BE49-F238E27FC236}">
                <a16:creationId xmlns:a16="http://schemas.microsoft.com/office/drawing/2014/main" id="{D4CF7AEA-B04D-1D3C-03FD-4D21690CF1CB}"/>
              </a:ext>
            </a:extLst>
          </p:cNvPr>
          <p:cNvPicPr>
            <a:picLocks noChangeAspect="1"/>
          </p:cNvPicPr>
          <p:nvPr/>
        </p:nvPicPr>
        <p:blipFill>
          <a:blip r:embed="rId4"/>
          <a:stretch>
            <a:fillRect/>
          </a:stretch>
        </p:blipFill>
        <p:spPr>
          <a:xfrm>
            <a:off x="202276" y="2892657"/>
            <a:ext cx="7977040" cy="3611880"/>
          </a:xfrm>
          <a:prstGeom prst="rect">
            <a:avLst/>
          </a:prstGeom>
        </p:spPr>
      </p:pic>
      <p:pic>
        <p:nvPicPr>
          <p:cNvPr id="3" name="Picture 2">
            <a:extLst>
              <a:ext uri="{FF2B5EF4-FFF2-40B4-BE49-F238E27FC236}">
                <a16:creationId xmlns:a16="http://schemas.microsoft.com/office/drawing/2014/main" id="{52DB014A-F2D6-D06D-D13A-169773454B77}"/>
              </a:ext>
            </a:extLst>
          </p:cNvPr>
          <p:cNvPicPr>
            <a:picLocks noChangeAspect="1"/>
          </p:cNvPicPr>
          <p:nvPr/>
        </p:nvPicPr>
        <p:blipFill>
          <a:blip r:embed="rId5"/>
          <a:stretch>
            <a:fillRect/>
          </a:stretch>
        </p:blipFill>
        <p:spPr>
          <a:xfrm>
            <a:off x="8262873" y="2916597"/>
            <a:ext cx="7977040" cy="3611880"/>
          </a:xfrm>
          <a:prstGeom prst="rect">
            <a:avLst/>
          </a:prstGeom>
        </p:spPr>
      </p:pic>
    </p:spTree>
    <p:extLst>
      <p:ext uri="{BB962C8B-B14F-4D97-AF65-F5344CB8AC3E}">
        <p14:creationId xmlns:p14="http://schemas.microsoft.com/office/powerpoint/2010/main" val="1882959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6F73-A1A6-3E4D-E566-130310D2A443}"/>
            </a:ext>
          </a:extLst>
        </p:cNvPr>
        <p:cNvGrpSpPr/>
        <p:nvPr/>
      </p:nvGrpSpPr>
      <p:grpSpPr>
        <a:xfrm>
          <a:off x="0" y="0"/>
          <a:ext cx="0" cy="0"/>
          <a:chOff x="0" y="0"/>
          <a:chExt cx="0" cy="0"/>
        </a:xfrm>
      </p:grpSpPr>
      <p:sp>
        <p:nvSpPr>
          <p:cNvPr id="21506" name="Oval 3" descr="Parchment">
            <a:extLst>
              <a:ext uri="{FF2B5EF4-FFF2-40B4-BE49-F238E27FC236}">
                <a16:creationId xmlns:a16="http://schemas.microsoft.com/office/drawing/2014/main" id="{A34349C0-7F9D-3AEC-1B6D-0E563CF2C5E7}"/>
              </a:ext>
            </a:extLst>
          </p:cNvPr>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sp>
        <p:nvSpPr>
          <p:cNvPr id="21507" name="Rectangle 16">
            <a:extLst>
              <a:ext uri="{FF2B5EF4-FFF2-40B4-BE49-F238E27FC236}">
                <a16:creationId xmlns:a16="http://schemas.microsoft.com/office/drawing/2014/main" id="{EFB96B8A-AAC6-77E7-5DD2-BF5FF6D7514C}"/>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a:extLst>
              <a:ext uri="{FF2B5EF4-FFF2-40B4-BE49-F238E27FC236}">
                <a16:creationId xmlns:a16="http://schemas.microsoft.com/office/drawing/2014/main" id="{F7085471-E615-FA2F-E0BD-7C2172A2F38C}"/>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a:extLst>
              <a:ext uri="{FF2B5EF4-FFF2-40B4-BE49-F238E27FC236}">
                <a16:creationId xmlns:a16="http://schemas.microsoft.com/office/drawing/2014/main" id="{4DDD4C00-E069-07C4-F2DE-B14F56B25AB4}"/>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a:extLst>
              <a:ext uri="{FF2B5EF4-FFF2-40B4-BE49-F238E27FC236}">
                <a16:creationId xmlns:a16="http://schemas.microsoft.com/office/drawing/2014/main" id="{5BB2FF91-A6D0-B770-39F1-05C49994B150}"/>
              </a:ext>
            </a:extLst>
          </p:cNvPr>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1" name="Text Box 17">
            <a:extLst>
              <a:ext uri="{FF2B5EF4-FFF2-40B4-BE49-F238E27FC236}">
                <a16:creationId xmlns:a16="http://schemas.microsoft.com/office/drawing/2014/main" id="{EE966901-BB3B-E2F8-427E-131F8943FC50}"/>
              </a:ext>
            </a:extLst>
          </p:cNvPr>
          <p:cNvSpPr txBox="1">
            <a:spLocks noChangeArrowheads="1"/>
          </p:cNvSpPr>
          <p:nvPr/>
        </p:nvSpPr>
        <p:spPr bwMode="auto">
          <a:xfrm>
            <a:off x="232756" y="1770783"/>
            <a:ext cx="15860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b="1" i="0" u="none" strike="noStrike" baseline="0">
                <a:solidFill>
                  <a:srgbClr val="000000"/>
                </a:solidFill>
                <a:latin typeface="Calibri" panose="020F0502020204030204" pitchFamily="34" charset="0"/>
              </a:rPr>
              <a:t>Link: </a:t>
            </a:r>
            <a:r>
              <a:rPr lang="en-US" sz="3600" b="0" i="0" u="none" strike="noStrike" baseline="0">
                <a:solidFill>
                  <a:srgbClr val="000000"/>
                </a:solidFill>
                <a:latin typeface="Calibri" panose="020F0502020204030204" pitchFamily="34" charset="0"/>
                <a:hlinkClick r:id="rId3"/>
              </a:rPr>
              <a:t>https://forms.gle/3RFasstXoVQzWAbF6 	</a:t>
            </a:r>
            <a:r>
              <a:rPr lang="en-US" sz="3600" b="0" i="0" u="none" strike="noStrike" baseline="0">
                <a:solidFill>
                  <a:srgbClr val="000000"/>
                </a:solidFill>
                <a:latin typeface="Calibri" panose="020F0502020204030204" pitchFamily="34" charset="0"/>
              </a:rPr>
              <a:t>	</a:t>
            </a:r>
          </a:p>
        </p:txBody>
      </p:sp>
      <p:sp>
        <p:nvSpPr>
          <p:cNvPr id="21514" name="Rectangle 12">
            <a:extLst>
              <a:ext uri="{FF2B5EF4-FFF2-40B4-BE49-F238E27FC236}">
                <a16:creationId xmlns:a16="http://schemas.microsoft.com/office/drawing/2014/main" id="{DE974EBA-DB7C-9D1F-E8DD-76F20B1AD47F}"/>
              </a:ext>
            </a:extLst>
          </p:cNvPr>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a:extLst>
              <a:ext uri="{FF2B5EF4-FFF2-40B4-BE49-F238E27FC236}">
                <a16:creationId xmlns:a16="http://schemas.microsoft.com/office/drawing/2014/main" id="{25276FF5-EADA-CE77-7516-761D7E486031}"/>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17</a:t>
            </a:fld>
            <a:endParaRPr lang="en-US" dirty="0"/>
          </a:p>
        </p:txBody>
      </p:sp>
      <p:pic>
        <p:nvPicPr>
          <p:cNvPr id="5" name="Picture 4">
            <a:extLst>
              <a:ext uri="{FF2B5EF4-FFF2-40B4-BE49-F238E27FC236}">
                <a16:creationId xmlns:a16="http://schemas.microsoft.com/office/drawing/2014/main" id="{5EC587F8-1D10-FDA3-1045-B74D879DC911}"/>
              </a:ext>
            </a:extLst>
          </p:cNvPr>
          <p:cNvPicPr>
            <a:picLocks noChangeAspect="1"/>
          </p:cNvPicPr>
          <p:nvPr/>
        </p:nvPicPr>
        <p:blipFill>
          <a:blip r:embed="rId4"/>
          <a:stretch>
            <a:fillRect/>
          </a:stretch>
        </p:blipFill>
        <p:spPr>
          <a:xfrm>
            <a:off x="121234" y="2851485"/>
            <a:ext cx="8586906" cy="3607332"/>
          </a:xfrm>
          <a:prstGeom prst="rect">
            <a:avLst/>
          </a:prstGeom>
        </p:spPr>
      </p:pic>
      <p:pic>
        <p:nvPicPr>
          <p:cNvPr id="7" name="Picture 6">
            <a:extLst>
              <a:ext uri="{FF2B5EF4-FFF2-40B4-BE49-F238E27FC236}">
                <a16:creationId xmlns:a16="http://schemas.microsoft.com/office/drawing/2014/main" id="{EFEBD128-5EBD-5708-7CAA-B986B3A6F9C5}"/>
              </a:ext>
            </a:extLst>
          </p:cNvPr>
          <p:cNvPicPr>
            <a:picLocks noChangeAspect="1"/>
          </p:cNvPicPr>
          <p:nvPr/>
        </p:nvPicPr>
        <p:blipFill>
          <a:blip r:embed="rId5"/>
          <a:stretch>
            <a:fillRect/>
          </a:stretch>
        </p:blipFill>
        <p:spPr>
          <a:xfrm>
            <a:off x="8736803" y="2910840"/>
            <a:ext cx="7601163" cy="3607332"/>
          </a:xfrm>
          <a:prstGeom prst="rect">
            <a:avLst/>
          </a:prstGeom>
        </p:spPr>
      </p:pic>
    </p:spTree>
    <p:extLst>
      <p:ext uri="{BB962C8B-B14F-4D97-AF65-F5344CB8AC3E}">
        <p14:creationId xmlns:p14="http://schemas.microsoft.com/office/powerpoint/2010/main" val="60203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CA08-D020-CB47-D912-A61BD19A39E8}"/>
            </a:ext>
          </a:extLst>
        </p:cNvPr>
        <p:cNvGrpSpPr/>
        <p:nvPr/>
      </p:nvGrpSpPr>
      <p:grpSpPr>
        <a:xfrm>
          <a:off x="0" y="0"/>
          <a:ext cx="0" cy="0"/>
          <a:chOff x="0" y="0"/>
          <a:chExt cx="0" cy="0"/>
        </a:xfrm>
      </p:grpSpPr>
      <p:sp>
        <p:nvSpPr>
          <p:cNvPr id="21506" name="Oval 3" descr="Parchment">
            <a:extLst>
              <a:ext uri="{FF2B5EF4-FFF2-40B4-BE49-F238E27FC236}">
                <a16:creationId xmlns:a16="http://schemas.microsoft.com/office/drawing/2014/main" id="{6725F8C4-FBD0-1E78-CC0E-2C49CA18AB3A}"/>
              </a:ext>
            </a:extLst>
          </p:cNvPr>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sp>
        <p:nvSpPr>
          <p:cNvPr id="21507" name="Rectangle 16">
            <a:extLst>
              <a:ext uri="{FF2B5EF4-FFF2-40B4-BE49-F238E27FC236}">
                <a16:creationId xmlns:a16="http://schemas.microsoft.com/office/drawing/2014/main" id="{B406385E-9B84-0F39-F197-0909E74A9738}"/>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a:extLst>
              <a:ext uri="{FF2B5EF4-FFF2-40B4-BE49-F238E27FC236}">
                <a16:creationId xmlns:a16="http://schemas.microsoft.com/office/drawing/2014/main" id="{C8030040-2FB9-6766-C734-FEC3114DFDFB}"/>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a:extLst>
              <a:ext uri="{FF2B5EF4-FFF2-40B4-BE49-F238E27FC236}">
                <a16:creationId xmlns:a16="http://schemas.microsoft.com/office/drawing/2014/main" id="{C691244C-65C4-2767-1132-6A8CFA459CD8}"/>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a:extLst>
              <a:ext uri="{FF2B5EF4-FFF2-40B4-BE49-F238E27FC236}">
                <a16:creationId xmlns:a16="http://schemas.microsoft.com/office/drawing/2014/main" id="{874A6426-BDA7-C928-0306-49DB03887FBA}"/>
              </a:ext>
            </a:extLst>
          </p:cNvPr>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1" name="Text Box 17">
            <a:extLst>
              <a:ext uri="{FF2B5EF4-FFF2-40B4-BE49-F238E27FC236}">
                <a16:creationId xmlns:a16="http://schemas.microsoft.com/office/drawing/2014/main" id="{6AEFC506-25DE-D511-6174-781C712C0EC9}"/>
              </a:ext>
            </a:extLst>
          </p:cNvPr>
          <p:cNvSpPr txBox="1">
            <a:spLocks noChangeArrowheads="1"/>
          </p:cNvSpPr>
          <p:nvPr/>
        </p:nvSpPr>
        <p:spPr bwMode="auto">
          <a:xfrm>
            <a:off x="232756" y="1770783"/>
            <a:ext cx="15860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b="1" i="0" u="none" strike="noStrike" baseline="0">
                <a:solidFill>
                  <a:srgbClr val="000000"/>
                </a:solidFill>
                <a:latin typeface="Calibri" panose="020F0502020204030204" pitchFamily="34" charset="0"/>
              </a:rPr>
              <a:t>Link: </a:t>
            </a:r>
            <a:r>
              <a:rPr lang="en-US" sz="3600" b="0" i="0" u="none" strike="noStrike" baseline="0">
                <a:solidFill>
                  <a:srgbClr val="000000"/>
                </a:solidFill>
                <a:latin typeface="Calibri" panose="020F0502020204030204" pitchFamily="34" charset="0"/>
                <a:hlinkClick r:id="rId3"/>
              </a:rPr>
              <a:t>https://forms.gle/3RFasstXoVQzWAbF6 	</a:t>
            </a:r>
            <a:r>
              <a:rPr lang="en-US" sz="3600" b="0" i="0" u="none" strike="noStrike" baseline="0">
                <a:solidFill>
                  <a:srgbClr val="000000"/>
                </a:solidFill>
                <a:latin typeface="Calibri" panose="020F0502020204030204" pitchFamily="34" charset="0"/>
              </a:rPr>
              <a:t>	</a:t>
            </a:r>
          </a:p>
        </p:txBody>
      </p:sp>
      <p:sp>
        <p:nvSpPr>
          <p:cNvPr id="21514" name="Rectangle 12">
            <a:extLst>
              <a:ext uri="{FF2B5EF4-FFF2-40B4-BE49-F238E27FC236}">
                <a16:creationId xmlns:a16="http://schemas.microsoft.com/office/drawing/2014/main" id="{6942416F-2AC4-2C59-D13D-F660ACF275BB}"/>
              </a:ext>
            </a:extLst>
          </p:cNvPr>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a:extLst>
              <a:ext uri="{FF2B5EF4-FFF2-40B4-BE49-F238E27FC236}">
                <a16:creationId xmlns:a16="http://schemas.microsoft.com/office/drawing/2014/main" id="{DA2717B3-FFB5-E185-2411-834A605110D3}"/>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18</a:t>
            </a:fld>
            <a:endParaRPr lang="en-US" dirty="0"/>
          </a:p>
        </p:txBody>
      </p:sp>
      <p:pic>
        <p:nvPicPr>
          <p:cNvPr id="5" name="Picture 4">
            <a:extLst>
              <a:ext uri="{FF2B5EF4-FFF2-40B4-BE49-F238E27FC236}">
                <a16:creationId xmlns:a16="http://schemas.microsoft.com/office/drawing/2014/main" id="{813C9CE9-7646-1501-B3A5-CD8B0577525F}"/>
              </a:ext>
            </a:extLst>
          </p:cNvPr>
          <p:cNvPicPr>
            <a:picLocks noChangeAspect="1"/>
          </p:cNvPicPr>
          <p:nvPr/>
        </p:nvPicPr>
        <p:blipFill>
          <a:blip r:embed="rId4"/>
          <a:srcRect l="2707" r="4282"/>
          <a:stretch/>
        </p:blipFill>
        <p:spPr>
          <a:xfrm>
            <a:off x="293716" y="2846937"/>
            <a:ext cx="7996844" cy="3611880"/>
          </a:xfrm>
          <a:prstGeom prst="rect">
            <a:avLst/>
          </a:prstGeom>
        </p:spPr>
      </p:pic>
      <p:pic>
        <p:nvPicPr>
          <p:cNvPr id="6" name="Picture 5">
            <a:extLst>
              <a:ext uri="{FF2B5EF4-FFF2-40B4-BE49-F238E27FC236}">
                <a16:creationId xmlns:a16="http://schemas.microsoft.com/office/drawing/2014/main" id="{D392C69B-F410-4490-5039-939CE13B0B65}"/>
              </a:ext>
            </a:extLst>
          </p:cNvPr>
          <p:cNvPicPr>
            <a:picLocks noChangeAspect="1"/>
          </p:cNvPicPr>
          <p:nvPr/>
        </p:nvPicPr>
        <p:blipFill>
          <a:blip r:embed="rId5"/>
          <a:srcRect l="3191" r="5346"/>
          <a:stretch/>
        </p:blipFill>
        <p:spPr>
          <a:xfrm>
            <a:off x="8595361" y="2849880"/>
            <a:ext cx="7863839" cy="3611880"/>
          </a:xfrm>
          <a:prstGeom prst="rect">
            <a:avLst/>
          </a:prstGeom>
        </p:spPr>
      </p:pic>
    </p:spTree>
    <p:extLst>
      <p:ext uri="{BB962C8B-B14F-4D97-AF65-F5344CB8AC3E}">
        <p14:creationId xmlns:p14="http://schemas.microsoft.com/office/powerpoint/2010/main" val="2902316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ECE85-077F-BF0C-52ED-798B5A1290CD}"/>
            </a:ext>
          </a:extLst>
        </p:cNvPr>
        <p:cNvGrpSpPr/>
        <p:nvPr/>
      </p:nvGrpSpPr>
      <p:grpSpPr>
        <a:xfrm>
          <a:off x="0" y="0"/>
          <a:ext cx="0" cy="0"/>
          <a:chOff x="0" y="0"/>
          <a:chExt cx="0" cy="0"/>
        </a:xfrm>
      </p:grpSpPr>
      <p:sp>
        <p:nvSpPr>
          <p:cNvPr id="21506" name="Oval 3" descr="Parchment">
            <a:extLst>
              <a:ext uri="{FF2B5EF4-FFF2-40B4-BE49-F238E27FC236}">
                <a16:creationId xmlns:a16="http://schemas.microsoft.com/office/drawing/2014/main" id="{CFC63D80-75A7-0F33-8FAB-24BBB459BE0A}"/>
              </a:ext>
            </a:extLst>
          </p:cNvPr>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sp>
        <p:nvSpPr>
          <p:cNvPr id="21507" name="Rectangle 16">
            <a:extLst>
              <a:ext uri="{FF2B5EF4-FFF2-40B4-BE49-F238E27FC236}">
                <a16:creationId xmlns:a16="http://schemas.microsoft.com/office/drawing/2014/main" id="{9A62B00A-7AE1-B8A7-12F2-21B5942ED7C3}"/>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a:extLst>
              <a:ext uri="{FF2B5EF4-FFF2-40B4-BE49-F238E27FC236}">
                <a16:creationId xmlns:a16="http://schemas.microsoft.com/office/drawing/2014/main" id="{A5E78879-E9EB-AD41-A450-7A2AE88DC247}"/>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a:extLst>
              <a:ext uri="{FF2B5EF4-FFF2-40B4-BE49-F238E27FC236}">
                <a16:creationId xmlns:a16="http://schemas.microsoft.com/office/drawing/2014/main" id="{5E1281E0-A3CB-43D6-47DF-3E8A8AADC050}"/>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a:extLst>
              <a:ext uri="{FF2B5EF4-FFF2-40B4-BE49-F238E27FC236}">
                <a16:creationId xmlns:a16="http://schemas.microsoft.com/office/drawing/2014/main" id="{37CF7567-86B9-C2D0-839F-0543F73390D1}"/>
              </a:ext>
            </a:extLst>
          </p:cNvPr>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1" name="Text Box 17">
            <a:extLst>
              <a:ext uri="{FF2B5EF4-FFF2-40B4-BE49-F238E27FC236}">
                <a16:creationId xmlns:a16="http://schemas.microsoft.com/office/drawing/2014/main" id="{736CC187-B2D8-14AD-62C6-7701F41A05F0}"/>
              </a:ext>
            </a:extLst>
          </p:cNvPr>
          <p:cNvSpPr txBox="1">
            <a:spLocks noChangeArrowheads="1"/>
          </p:cNvSpPr>
          <p:nvPr/>
        </p:nvSpPr>
        <p:spPr bwMode="auto">
          <a:xfrm>
            <a:off x="232756" y="1770783"/>
            <a:ext cx="15860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b="1" i="0" u="none" strike="noStrike" baseline="0">
                <a:solidFill>
                  <a:srgbClr val="000000"/>
                </a:solidFill>
                <a:latin typeface="Calibri" panose="020F0502020204030204" pitchFamily="34" charset="0"/>
              </a:rPr>
              <a:t>Link: </a:t>
            </a:r>
            <a:r>
              <a:rPr lang="en-US" sz="3600" b="0" i="0" u="none" strike="noStrike" baseline="0">
                <a:solidFill>
                  <a:srgbClr val="000000"/>
                </a:solidFill>
                <a:latin typeface="Calibri" panose="020F0502020204030204" pitchFamily="34" charset="0"/>
                <a:hlinkClick r:id="rId3"/>
              </a:rPr>
              <a:t>https://forms.gle/3RFasstXoVQzWAbF6 	</a:t>
            </a:r>
            <a:r>
              <a:rPr lang="en-US" sz="3600" b="0" i="0" u="none" strike="noStrike" baseline="0">
                <a:solidFill>
                  <a:srgbClr val="000000"/>
                </a:solidFill>
                <a:latin typeface="Calibri" panose="020F0502020204030204" pitchFamily="34" charset="0"/>
              </a:rPr>
              <a:t>	</a:t>
            </a:r>
          </a:p>
        </p:txBody>
      </p:sp>
      <p:sp>
        <p:nvSpPr>
          <p:cNvPr id="21514" name="Rectangle 12">
            <a:extLst>
              <a:ext uri="{FF2B5EF4-FFF2-40B4-BE49-F238E27FC236}">
                <a16:creationId xmlns:a16="http://schemas.microsoft.com/office/drawing/2014/main" id="{918281E5-169E-E820-23E7-31BEB6ECB8C5}"/>
              </a:ext>
            </a:extLst>
          </p:cNvPr>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a:extLst>
              <a:ext uri="{FF2B5EF4-FFF2-40B4-BE49-F238E27FC236}">
                <a16:creationId xmlns:a16="http://schemas.microsoft.com/office/drawing/2014/main" id="{FE3C9BB4-9E1F-7828-0755-365E18AB09DF}"/>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19</a:t>
            </a:fld>
            <a:endParaRPr lang="en-US" dirty="0"/>
          </a:p>
        </p:txBody>
      </p:sp>
      <p:pic>
        <p:nvPicPr>
          <p:cNvPr id="5" name="Picture 4">
            <a:extLst>
              <a:ext uri="{FF2B5EF4-FFF2-40B4-BE49-F238E27FC236}">
                <a16:creationId xmlns:a16="http://schemas.microsoft.com/office/drawing/2014/main" id="{B3EECCA2-4596-2D8B-C088-018553BE67C0}"/>
              </a:ext>
            </a:extLst>
          </p:cNvPr>
          <p:cNvPicPr>
            <a:picLocks noChangeAspect="1"/>
          </p:cNvPicPr>
          <p:nvPr/>
        </p:nvPicPr>
        <p:blipFill>
          <a:blip r:embed="rId4"/>
          <a:stretch>
            <a:fillRect/>
          </a:stretch>
        </p:blipFill>
        <p:spPr>
          <a:xfrm>
            <a:off x="60960" y="2923137"/>
            <a:ext cx="7610747" cy="3611880"/>
          </a:xfrm>
          <a:prstGeom prst="rect">
            <a:avLst/>
          </a:prstGeom>
        </p:spPr>
      </p:pic>
      <p:pic>
        <p:nvPicPr>
          <p:cNvPr id="6" name="Picture 5">
            <a:extLst>
              <a:ext uri="{FF2B5EF4-FFF2-40B4-BE49-F238E27FC236}">
                <a16:creationId xmlns:a16="http://schemas.microsoft.com/office/drawing/2014/main" id="{A3C72609-E95C-6D85-9A26-581442DB74A4}"/>
              </a:ext>
            </a:extLst>
          </p:cNvPr>
          <p:cNvPicPr>
            <a:picLocks noChangeAspect="1"/>
          </p:cNvPicPr>
          <p:nvPr/>
        </p:nvPicPr>
        <p:blipFill>
          <a:blip r:embed="rId5"/>
          <a:stretch>
            <a:fillRect/>
          </a:stretch>
        </p:blipFill>
        <p:spPr>
          <a:xfrm>
            <a:off x="8158508" y="2907897"/>
            <a:ext cx="7977040" cy="3611880"/>
          </a:xfrm>
          <a:prstGeom prst="rect">
            <a:avLst/>
          </a:prstGeom>
        </p:spPr>
      </p:pic>
    </p:spTree>
    <p:extLst>
      <p:ext uri="{BB962C8B-B14F-4D97-AF65-F5344CB8AC3E}">
        <p14:creationId xmlns:p14="http://schemas.microsoft.com/office/powerpoint/2010/main" val="2914820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D653F17-9A89-45AC-AE70-3CB35AB34A7D}" type="datetime3">
              <a:rPr lang="en-US" smtClean="0"/>
              <a:t>27 May 2025</a:t>
            </a:fld>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pPr/>
              <a:t>2</a:t>
            </a:fld>
            <a:endParaRPr lang="en-US" dirty="0"/>
          </a:p>
        </p:txBody>
      </p:sp>
      <p:sp>
        <p:nvSpPr>
          <p:cNvPr id="8" name="Content Placeholder 7"/>
          <p:cNvSpPr>
            <a:spLocks noGrp="1"/>
          </p:cNvSpPr>
          <p:nvPr>
            <p:ph idx="1"/>
          </p:nvPr>
        </p:nvSpPr>
        <p:spPr>
          <a:xfrm>
            <a:off x="304800" y="1610434"/>
            <a:ext cx="15934267" cy="6154891"/>
          </a:xfrm>
        </p:spPr>
        <p:txBody>
          <a:bodyPr>
            <a:noAutofit/>
          </a:bodyPr>
          <a:lstStyle/>
          <a:p>
            <a:pPr>
              <a:lnSpc>
                <a:spcPct val="120000"/>
              </a:lnSpc>
              <a:spcBef>
                <a:spcPts val="0"/>
              </a:spcBef>
              <a:buFontTx/>
              <a:buChar char="•"/>
            </a:pPr>
            <a:r>
              <a:rPr lang="en-US" altLang="en-US" sz="2800" b="1" dirty="0">
                <a:solidFill>
                  <a:srgbClr val="0000B0"/>
                </a:solidFill>
              </a:rPr>
              <a:t>Aims and Objectives (1 slide, numbered lines) </a:t>
            </a:r>
            <a:r>
              <a:rPr lang="en-US" altLang="en-US" sz="2800" b="1" dirty="0">
                <a:solidFill>
                  <a:srgbClr val="FF0000"/>
                </a:solidFill>
              </a:rPr>
              <a:t>&lt;&lt; What are the purposes of this work?</a:t>
            </a:r>
            <a:endParaRPr lang="en-US" altLang="en-US" sz="2800" b="1" dirty="0">
              <a:solidFill>
                <a:srgbClr val="0000B0"/>
              </a:solidFill>
            </a:endParaRPr>
          </a:p>
          <a:p>
            <a:pPr>
              <a:lnSpc>
                <a:spcPct val="120000"/>
              </a:lnSpc>
              <a:spcBef>
                <a:spcPts val="0"/>
              </a:spcBef>
              <a:buFontTx/>
              <a:buChar char="•"/>
            </a:pPr>
            <a:r>
              <a:rPr lang="en-US" altLang="en-US" sz="2800" b="1" dirty="0">
                <a:solidFill>
                  <a:srgbClr val="0000B0"/>
                </a:solidFill>
              </a:rPr>
              <a:t>Introduction (2-3 slides) </a:t>
            </a:r>
            <a:r>
              <a:rPr lang="en-US" altLang="en-US" sz="2800" b="1" dirty="0">
                <a:solidFill>
                  <a:srgbClr val="FF0000"/>
                </a:solidFill>
              </a:rPr>
              <a:t>&lt;&lt; Background, motivation, etc. What has been done?</a:t>
            </a:r>
          </a:p>
          <a:p>
            <a:pPr>
              <a:lnSpc>
                <a:spcPct val="120000"/>
              </a:lnSpc>
              <a:spcBef>
                <a:spcPts val="0"/>
              </a:spcBef>
              <a:buFontTx/>
              <a:buChar char="•"/>
            </a:pPr>
            <a:r>
              <a:rPr lang="en-US" altLang="en-US" sz="2800" b="1" dirty="0">
                <a:solidFill>
                  <a:srgbClr val="0000B0"/>
                </a:solidFill>
              </a:rPr>
              <a:t>Literature Review (2-3 slides) </a:t>
            </a:r>
            <a:r>
              <a:rPr lang="en-US" altLang="en-US" sz="2800" b="1" dirty="0">
                <a:solidFill>
                  <a:srgbClr val="FF0000"/>
                </a:solidFill>
              </a:rPr>
              <a:t>&lt;&lt; What others have done? What are their outcomes and research gaps?</a:t>
            </a:r>
          </a:p>
          <a:p>
            <a:pPr>
              <a:lnSpc>
                <a:spcPct val="120000"/>
              </a:lnSpc>
              <a:spcBef>
                <a:spcPts val="0"/>
              </a:spcBef>
              <a:buFontTx/>
              <a:buChar char="•"/>
            </a:pPr>
            <a:r>
              <a:rPr lang="en-US" altLang="en-US" sz="2800" b="1" dirty="0">
                <a:solidFill>
                  <a:srgbClr val="0000B0"/>
                </a:solidFill>
              </a:rPr>
              <a:t>Research/Working Method (1-2 slides) </a:t>
            </a:r>
            <a:r>
              <a:rPr lang="en-US" altLang="en-US" sz="2800" b="1" dirty="0">
                <a:solidFill>
                  <a:srgbClr val="FF0000"/>
                </a:solidFill>
              </a:rPr>
              <a:t>&lt;&lt; What are your research methods/working principles? </a:t>
            </a:r>
          </a:p>
          <a:p>
            <a:pPr>
              <a:lnSpc>
                <a:spcPct val="120000"/>
              </a:lnSpc>
              <a:spcBef>
                <a:spcPts val="0"/>
              </a:spcBef>
              <a:buFontTx/>
              <a:buChar char="•"/>
            </a:pPr>
            <a:r>
              <a:rPr lang="en-US" altLang="en-US" sz="2800" b="1" dirty="0">
                <a:solidFill>
                  <a:srgbClr val="0000B0"/>
                </a:solidFill>
              </a:rPr>
              <a:t>Description of the Work (2-3 slides) </a:t>
            </a:r>
            <a:r>
              <a:rPr lang="en-US" altLang="en-US" sz="2800" b="1" dirty="0">
                <a:solidFill>
                  <a:srgbClr val="FF0000"/>
                </a:solidFill>
              </a:rPr>
              <a:t>&lt;&lt; How has the work done? Include circuit/block diagram, equations /mathematical model, etc. Show sample calculations, if any.</a:t>
            </a:r>
          </a:p>
          <a:p>
            <a:pPr>
              <a:lnSpc>
                <a:spcPct val="120000"/>
              </a:lnSpc>
              <a:spcBef>
                <a:spcPts val="0"/>
              </a:spcBef>
              <a:buFontTx/>
              <a:buChar char="•"/>
            </a:pPr>
            <a:r>
              <a:rPr lang="en-US" altLang="en-US" sz="2800" b="1" dirty="0">
                <a:solidFill>
                  <a:srgbClr val="0000B0"/>
                </a:solidFill>
              </a:rPr>
              <a:t>Survey Report (2-3 slides) </a:t>
            </a:r>
            <a:r>
              <a:rPr lang="en-US" altLang="en-US" sz="2800" b="1" dirty="0">
                <a:solidFill>
                  <a:srgbClr val="FF0000"/>
                </a:solidFill>
              </a:rPr>
              <a:t>&lt;&lt; How many questions and what are the survey outcomes?</a:t>
            </a:r>
          </a:p>
          <a:p>
            <a:pPr>
              <a:lnSpc>
                <a:spcPct val="120000"/>
              </a:lnSpc>
              <a:spcBef>
                <a:spcPts val="0"/>
              </a:spcBef>
              <a:buFontTx/>
              <a:buChar char="•"/>
            </a:pPr>
            <a:r>
              <a:rPr lang="en-US" altLang="en-US" sz="2800" b="1" dirty="0">
                <a:solidFill>
                  <a:srgbClr val="0000B0"/>
                </a:solidFill>
              </a:rPr>
              <a:t>Gantt Chart (1 slide, tasks vs. time frame) </a:t>
            </a:r>
            <a:r>
              <a:rPr lang="en-US" altLang="en-US" sz="2800" b="1" dirty="0">
                <a:solidFill>
                  <a:srgbClr val="FF0000"/>
                </a:solidFill>
              </a:rPr>
              <a:t>&lt;&lt; How did you plan to finish the proposed project?</a:t>
            </a:r>
          </a:p>
          <a:p>
            <a:pPr>
              <a:lnSpc>
                <a:spcPct val="120000"/>
              </a:lnSpc>
              <a:spcBef>
                <a:spcPts val="0"/>
              </a:spcBef>
              <a:buFontTx/>
              <a:buChar char="•"/>
            </a:pPr>
            <a:r>
              <a:rPr lang="en-US" altLang="en-US" sz="2800" b="1" dirty="0">
                <a:solidFill>
                  <a:srgbClr val="0000B0"/>
                </a:solidFill>
              </a:rPr>
              <a:t>Results, Outcomes, and Discussions (in the form of Tables/Graphs/Plots/Images/Photos/ Figures in 2-6 slides) </a:t>
            </a:r>
            <a:r>
              <a:rPr lang="en-US" altLang="en-US" sz="2800" b="1" dirty="0">
                <a:solidFill>
                  <a:srgbClr val="FF0000"/>
                </a:solidFill>
              </a:rPr>
              <a:t>&lt;&lt; What is your present outcome? Discuss each result/outcome.</a:t>
            </a:r>
          </a:p>
          <a:p>
            <a:pPr>
              <a:lnSpc>
                <a:spcPct val="120000"/>
              </a:lnSpc>
              <a:spcBef>
                <a:spcPts val="0"/>
              </a:spcBef>
              <a:buFontTx/>
              <a:buChar char="•"/>
            </a:pPr>
            <a:r>
              <a:rPr lang="en-US" altLang="en-US" sz="2800" b="1" dirty="0">
                <a:solidFill>
                  <a:srgbClr val="0000B0"/>
                </a:solidFill>
              </a:rPr>
              <a:t>Conclusions (1 slide) </a:t>
            </a:r>
            <a:r>
              <a:rPr lang="en-US" altLang="en-US" sz="2800" b="1" dirty="0">
                <a:solidFill>
                  <a:srgbClr val="FF0000"/>
                </a:solidFill>
              </a:rPr>
              <a:t>&lt;&lt; What is your summary?</a:t>
            </a:r>
            <a:endParaRPr lang="en-US" altLang="en-US" sz="2800" b="1" dirty="0">
              <a:solidFill>
                <a:srgbClr val="0000B0"/>
              </a:solidFill>
            </a:endParaRPr>
          </a:p>
          <a:p>
            <a:pPr>
              <a:lnSpc>
                <a:spcPct val="120000"/>
              </a:lnSpc>
              <a:spcBef>
                <a:spcPts val="0"/>
              </a:spcBef>
              <a:buFontTx/>
              <a:buChar char="•"/>
            </a:pPr>
            <a:r>
              <a:rPr lang="en-US" altLang="en-US" sz="2800" b="1" dirty="0">
                <a:solidFill>
                  <a:srgbClr val="0000B0"/>
                </a:solidFill>
              </a:rPr>
              <a:t>Future Works (1 slide) </a:t>
            </a:r>
            <a:r>
              <a:rPr lang="en-US" altLang="en-US" sz="2800" b="1" dirty="0">
                <a:solidFill>
                  <a:srgbClr val="FF0000"/>
                </a:solidFill>
              </a:rPr>
              <a:t>&lt;&lt; Wat can be done next? How may one proceed further on it?</a:t>
            </a:r>
          </a:p>
        </p:txBody>
      </p:sp>
      <p:sp>
        <p:nvSpPr>
          <p:cNvPr id="17" name="Oval 4" descr="Parchment"/>
          <p:cNvSpPr>
            <a:spLocks noChangeArrowheads="1"/>
          </p:cNvSpPr>
          <p:nvPr/>
        </p:nvSpPr>
        <p:spPr bwMode="auto">
          <a:xfrm>
            <a:off x="2344189" y="423330"/>
            <a:ext cx="11202477" cy="87851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200" b="1" dirty="0">
                <a:solidFill>
                  <a:srgbClr val="0070C0"/>
                </a:solidFill>
                <a:latin typeface="Comic Sans MS" panose="030F0702030302020204" pitchFamily="66" charset="0"/>
              </a:rPr>
              <a:t>Outline of the Presentation</a:t>
            </a:r>
          </a:p>
        </p:txBody>
      </p:sp>
    </p:spTree>
    <p:extLst>
      <p:ext uri="{BB962C8B-B14F-4D97-AF65-F5344CB8AC3E}">
        <p14:creationId xmlns:p14="http://schemas.microsoft.com/office/powerpoint/2010/main" val="44891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A5937-C7A9-5B60-9A46-C6289E288DB8}"/>
            </a:ext>
          </a:extLst>
        </p:cNvPr>
        <p:cNvGrpSpPr/>
        <p:nvPr/>
      </p:nvGrpSpPr>
      <p:grpSpPr>
        <a:xfrm>
          <a:off x="0" y="0"/>
          <a:ext cx="0" cy="0"/>
          <a:chOff x="0" y="0"/>
          <a:chExt cx="0" cy="0"/>
        </a:xfrm>
      </p:grpSpPr>
      <p:sp>
        <p:nvSpPr>
          <p:cNvPr id="21506" name="Oval 3" descr="Parchment">
            <a:extLst>
              <a:ext uri="{FF2B5EF4-FFF2-40B4-BE49-F238E27FC236}">
                <a16:creationId xmlns:a16="http://schemas.microsoft.com/office/drawing/2014/main" id="{2991D2B6-3A38-9F8E-1E94-79F120145090}"/>
              </a:ext>
            </a:extLst>
          </p:cNvPr>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sp>
        <p:nvSpPr>
          <p:cNvPr id="21507" name="Rectangle 16">
            <a:extLst>
              <a:ext uri="{FF2B5EF4-FFF2-40B4-BE49-F238E27FC236}">
                <a16:creationId xmlns:a16="http://schemas.microsoft.com/office/drawing/2014/main" id="{8905FA74-33D6-F4CA-F4E4-3613C4AEF37E}"/>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a:extLst>
              <a:ext uri="{FF2B5EF4-FFF2-40B4-BE49-F238E27FC236}">
                <a16:creationId xmlns:a16="http://schemas.microsoft.com/office/drawing/2014/main" id="{77755D87-5636-0E9C-B288-05C70DD92C57}"/>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a:extLst>
              <a:ext uri="{FF2B5EF4-FFF2-40B4-BE49-F238E27FC236}">
                <a16:creationId xmlns:a16="http://schemas.microsoft.com/office/drawing/2014/main" id="{33022F99-36D6-B36A-7939-A53458DC9F7C}"/>
              </a:ext>
            </a:extLst>
          </p:cNvPr>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a:extLst>
              <a:ext uri="{FF2B5EF4-FFF2-40B4-BE49-F238E27FC236}">
                <a16:creationId xmlns:a16="http://schemas.microsoft.com/office/drawing/2014/main" id="{E5B6C206-3354-2B61-48EC-D138AD166609}"/>
              </a:ext>
            </a:extLst>
          </p:cNvPr>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1" name="Text Box 17">
            <a:extLst>
              <a:ext uri="{FF2B5EF4-FFF2-40B4-BE49-F238E27FC236}">
                <a16:creationId xmlns:a16="http://schemas.microsoft.com/office/drawing/2014/main" id="{F882CC8E-72AB-3FE0-0956-E0E6806670B2}"/>
              </a:ext>
            </a:extLst>
          </p:cNvPr>
          <p:cNvSpPr txBox="1">
            <a:spLocks noChangeArrowheads="1"/>
          </p:cNvSpPr>
          <p:nvPr/>
        </p:nvSpPr>
        <p:spPr bwMode="auto">
          <a:xfrm>
            <a:off x="232756" y="1770783"/>
            <a:ext cx="15860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4000" b="1" i="0" u="none" strike="noStrike" baseline="0">
                <a:solidFill>
                  <a:srgbClr val="000000"/>
                </a:solidFill>
                <a:latin typeface="Calibri" panose="020F0502020204030204" pitchFamily="34" charset="0"/>
              </a:rPr>
              <a:t>Link: </a:t>
            </a:r>
            <a:r>
              <a:rPr lang="en-US" sz="3600" b="0" i="0" u="none" strike="noStrike" baseline="0">
                <a:solidFill>
                  <a:srgbClr val="000000"/>
                </a:solidFill>
                <a:latin typeface="Calibri" panose="020F0502020204030204" pitchFamily="34" charset="0"/>
                <a:hlinkClick r:id="rId3"/>
              </a:rPr>
              <a:t>https://forms.gle/3RFasstXoVQzWAbF6 	</a:t>
            </a:r>
            <a:r>
              <a:rPr lang="en-US" sz="3600" b="0" i="0" u="none" strike="noStrike" baseline="0">
                <a:solidFill>
                  <a:srgbClr val="000000"/>
                </a:solidFill>
                <a:latin typeface="Calibri" panose="020F0502020204030204" pitchFamily="34" charset="0"/>
              </a:rPr>
              <a:t>	</a:t>
            </a:r>
          </a:p>
        </p:txBody>
      </p:sp>
      <p:sp>
        <p:nvSpPr>
          <p:cNvPr id="21514" name="Rectangle 12">
            <a:extLst>
              <a:ext uri="{FF2B5EF4-FFF2-40B4-BE49-F238E27FC236}">
                <a16:creationId xmlns:a16="http://schemas.microsoft.com/office/drawing/2014/main" id="{91C493F4-4B94-55D3-6E85-AF8C1E729E60}"/>
              </a:ext>
            </a:extLst>
          </p:cNvPr>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a:extLst>
              <a:ext uri="{FF2B5EF4-FFF2-40B4-BE49-F238E27FC236}">
                <a16:creationId xmlns:a16="http://schemas.microsoft.com/office/drawing/2014/main" id="{476C8204-3B80-2697-EED6-C1C17B1E17C7}"/>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20</a:t>
            </a:fld>
            <a:endParaRPr lang="en-US" dirty="0"/>
          </a:p>
        </p:txBody>
      </p:sp>
      <p:pic>
        <p:nvPicPr>
          <p:cNvPr id="5" name="Picture 4">
            <a:extLst>
              <a:ext uri="{FF2B5EF4-FFF2-40B4-BE49-F238E27FC236}">
                <a16:creationId xmlns:a16="http://schemas.microsoft.com/office/drawing/2014/main" id="{84CBF16B-2511-8C3C-6C2B-63ABD32C7183}"/>
              </a:ext>
            </a:extLst>
          </p:cNvPr>
          <p:cNvPicPr>
            <a:picLocks noChangeAspect="1"/>
          </p:cNvPicPr>
          <p:nvPr/>
        </p:nvPicPr>
        <p:blipFill>
          <a:blip r:embed="rId4"/>
          <a:srcRect l="2069" r="2189"/>
          <a:stretch/>
        </p:blipFill>
        <p:spPr>
          <a:xfrm>
            <a:off x="232755" y="2858200"/>
            <a:ext cx="7996845" cy="3781892"/>
          </a:xfrm>
          <a:prstGeom prst="rect">
            <a:avLst/>
          </a:prstGeom>
        </p:spPr>
      </p:pic>
      <p:pic>
        <p:nvPicPr>
          <p:cNvPr id="7" name="Picture 6">
            <a:extLst>
              <a:ext uri="{FF2B5EF4-FFF2-40B4-BE49-F238E27FC236}">
                <a16:creationId xmlns:a16="http://schemas.microsoft.com/office/drawing/2014/main" id="{0B480005-5E01-E941-6E6A-00C4A55249AC}"/>
              </a:ext>
            </a:extLst>
          </p:cNvPr>
          <p:cNvPicPr>
            <a:picLocks noChangeAspect="1"/>
          </p:cNvPicPr>
          <p:nvPr/>
        </p:nvPicPr>
        <p:blipFill>
          <a:blip r:embed="rId5"/>
          <a:srcRect l="3455" r="21271"/>
          <a:stretch/>
        </p:blipFill>
        <p:spPr>
          <a:xfrm>
            <a:off x="9084791" y="2846937"/>
            <a:ext cx="6471892" cy="3611880"/>
          </a:xfrm>
          <a:prstGeom prst="rect">
            <a:avLst/>
          </a:prstGeom>
        </p:spPr>
      </p:pic>
    </p:spTree>
    <p:extLst>
      <p:ext uri="{BB962C8B-B14F-4D97-AF65-F5344CB8AC3E}">
        <p14:creationId xmlns:p14="http://schemas.microsoft.com/office/powerpoint/2010/main" val="1007975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3" descr="Parchment"/>
          <p:cNvSpPr>
            <a:spLocks noChangeArrowheads="1"/>
          </p:cNvSpPr>
          <p:nvPr/>
        </p:nvSpPr>
        <p:spPr bwMode="auto">
          <a:xfrm>
            <a:off x="1686616" y="54590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Gantt Chart</a:t>
            </a:r>
          </a:p>
        </p:txBody>
      </p:sp>
      <p:sp>
        <p:nvSpPr>
          <p:cNvPr id="21507" name="Rectangle 1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4" name="Rectangle 12"/>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p:cNvSpPr>
            <a:spLocks noGrp="1"/>
          </p:cNvSpPr>
          <p:nvPr>
            <p:ph type="sldNum" sz="quarter" idx="4294967295"/>
          </p:nvPr>
        </p:nvSpPr>
        <p:spPr>
          <a:xfrm>
            <a:off x="15141845" y="7919634"/>
            <a:ext cx="1317356" cy="290270"/>
          </a:xfrm>
        </p:spPr>
        <p:txBody>
          <a:bodyPr/>
          <a:lstStyle/>
          <a:p>
            <a:fld id="{48F63A3B-78C7-47BE-AE5E-E10140E04643}" type="slidenum">
              <a:rPr lang="en-US" smtClean="0"/>
              <a:pPr/>
              <a:t>21</a:t>
            </a:fld>
            <a:endParaRPr lang="en-US" dirty="0"/>
          </a:p>
        </p:txBody>
      </p:sp>
      <p:pic>
        <p:nvPicPr>
          <p:cNvPr id="2" name="Picture 1">
            <a:extLst>
              <a:ext uri="{FF2B5EF4-FFF2-40B4-BE49-F238E27FC236}">
                <a16:creationId xmlns:a16="http://schemas.microsoft.com/office/drawing/2014/main" id="{E5357642-5DD4-28DD-093B-BFD9F19EF2EC}"/>
              </a:ext>
            </a:extLst>
          </p:cNvPr>
          <p:cNvPicPr>
            <a:picLocks noChangeAspect="1"/>
          </p:cNvPicPr>
          <p:nvPr/>
        </p:nvPicPr>
        <p:blipFill>
          <a:blip r:embed="rId3"/>
          <a:stretch>
            <a:fillRect/>
          </a:stretch>
        </p:blipFill>
        <p:spPr>
          <a:xfrm>
            <a:off x="3468494" y="1936543"/>
            <a:ext cx="9380028" cy="5866337"/>
          </a:xfrm>
          <a:prstGeom prst="rect">
            <a:avLst/>
          </a:prstGeom>
        </p:spPr>
      </p:pic>
    </p:spTree>
    <p:extLst>
      <p:ext uri="{BB962C8B-B14F-4D97-AF65-F5344CB8AC3E}">
        <p14:creationId xmlns:p14="http://schemas.microsoft.com/office/powerpoint/2010/main" val="146891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22713" y="7528087"/>
            <a:ext cx="8189768" cy="45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0000"/>
              </a:lnSpc>
            </a:pPr>
            <a:r>
              <a:rPr lang="en-US" altLang="en-US" sz="2400" dirty="0"/>
              <a:t>Figure Caption should be here at the bottom of the figure</a:t>
            </a:r>
          </a:p>
        </p:txBody>
      </p:sp>
      <p:sp>
        <p:nvSpPr>
          <p:cNvPr id="22531" name="Text Box 15"/>
          <p:cNvSpPr txBox="1">
            <a:spLocks noChangeArrowheads="1"/>
          </p:cNvSpPr>
          <p:nvPr/>
        </p:nvSpPr>
        <p:spPr bwMode="auto">
          <a:xfrm>
            <a:off x="7723695" y="1854950"/>
            <a:ext cx="846949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1200"/>
              </a:spcBef>
            </a:pPr>
            <a:r>
              <a:rPr lang="en-US" altLang="en-US" sz="3200" dirty="0">
                <a:solidFill>
                  <a:srgbClr val="FF0000"/>
                </a:solidFill>
                <a:latin typeface="Times New Roman" panose="02020603050405020304" pitchFamily="18" charset="0"/>
                <a:cs typeface="Times New Roman" panose="02020603050405020304" pitchFamily="18" charset="0"/>
              </a:rPr>
              <a:t>Present and describe your current data or results in 2-6 slides with graphs/figures/tables/images, etc.</a:t>
            </a:r>
          </a:p>
          <a:p>
            <a:pPr eaLnBrk="1" hangingPunct="1">
              <a:spcBef>
                <a:spcPts val="1200"/>
              </a:spcBef>
            </a:pPr>
            <a:r>
              <a:rPr lang="en-US" altLang="en-US" sz="3200" dirty="0">
                <a:solidFill>
                  <a:srgbClr val="008000"/>
                </a:solidFill>
                <a:latin typeface="Times New Roman" panose="02020603050405020304" pitchFamily="18" charset="0"/>
                <a:cs typeface="Times New Roman" panose="02020603050405020304" pitchFamily="18" charset="0"/>
              </a:rPr>
              <a:t>Discuss results side-by-side or in another slide</a:t>
            </a:r>
          </a:p>
          <a:p>
            <a:pPr eaLnBrk="1" hangingPunct="1">
              <a:spcBef>
                <a:spcPts val="1200"/>
              </a:spcBef>
            </a:pPr>
            <a:r>
              <a:rPr lang="en-US" altLang="en-US" sz="3200" dirty="0">
                <a:solidFill>
                  <a:srgbClr val="0000FF"/>
                </a:solidFill>
                <a:latin typeface="Times New Roman" panose="02020603050405020304" pitchFamily="18" charset="0"/>
                <a:cs typeface="Times New Roman" panose="02020603050405020304" pitchFamily="18" charset="0"/>
              </a:rPr>
              <a:t>If there are multiple plots in one figure, then legends must be given for each plot.</a:t>
            </a:r>
          </a:p>
        </p:txBody>
      </p:sp>
      <p:sp>
        <p:nvSpPr>
          <p:cNvPr id="22532" name="Oval 3" descr="Parchment"/>
          <p:cNvSpPr>
            <a:spLocks noChangeArrowheads="1"/>
          </p:cNvSpPr>
          <p:nvPr/>
        </p:nvSpPr>
        <p:spPr bwMode="auto">
          <a:xfrm>
            <a:off x="1895302" y="529590"/>
            <a:ext cx="13582996" cy="982587"/>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dirty="0">
                <a:solidFill>
                  <a:srgbClr val="0070C0"/>
                </a:solidFill>
                <a:latin typeface="Comic Sans MS" panose="030F0702030302020204" pitchFamily="66" charset="0"/>
              </a:rPr>
              <a:t>Outcomes/Results and Discussions</a:t>
            </a:r>
          </a:p>
        </p:txBody>
      </p:sp>
      <p:pic>
        <p:nvPicPr>
          <p:cNvPr id="22533" name="Picture 7"/>
          <p:cNvPicPr>
            <a:picLocks noChangeAspect="1" noChangeArrowheads="1"/>
          </p:cNvPicPr>
          <p:nvPr/>
        </p:nvPicPr>
        <p:blipFill>
          <a:blip r:embed="rId3">
            <a:extLst>
              <a:ext uri="{28A0092B-C50C-407E-A947-70E740481C1C}">
                <a14:useLocalDpi xmlns:a14="http://schemas.microsoft.com/office/drawing/2010/main" val="0"/>
              </a:ext>
            </a:extLst>
          </a:blip>
          <a:srcRect l="3622" t="4572" r="6000" b="1143"/>
          <a:stretch>
            <a:fillRect/>
          </a:stretch>
        </p:blipFill>
        <p:spPr bwMode="auto">
          <a:xfrm>
            <a:off x="272588" y="1629990"/>
            <a:ext cx="7558001" cy="591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6"/>
          <p:cNvSpPr>
            <a:spLocks noChangeArrowheads="1"/>
          </p:cNvSpPr>
          <p:nvPr/>
        </p:nvSpPr>
        <p:spPr bwMode="auto">
          <a:xfrm>
            <a:off x="3324226" y="2606912"/>
            <a:ext cx="30604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a:solidFill>
                  <a:srgbClr val="0000D6"/>
                </a:solidFill>
              </a:rPr>
              <a:t>Gaussian in (Zhou et. al., 1999)</a:t>
            </a:r>
          </a:p>
        </p:txBody>
      </p:sp>
      <p:sp>
        <p:nvSpPr>
          <p:cNvPr id="22535" name="Rectangle 7"/>
          <p:cNvSpPr>
            <a:spLocks noChangeArrowheads="1"/>
          </p:cNvSpPr>
          <p:nvPr/>
        </p:nvSpPr>
        <p:spPr bwMode="auto">
          <a:xfrm>
            <a:off x="3531845" y="4058266"/>
            <a:ext cx="38106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srgbClr val="008000"/>
                </a:solidFill>
              </a:rPr>
              <a:t>Hyperbolic cosine in (Zhou et. al., 2000)</a:t>
            </a:r>
          </a:p>
        </p:txBody>
      </p:sp>
      <p:sp>
        <p:nvSpPr>
          <p:cNvPr id="3" name="Slide Number Placeholder 2"/>
          <p:cNvSpPr>
            <a:spLocks noGrp="1"/>
          </p:cNvSpPr>
          <p:nvPr>
            <p:ph type="sldNum" sz="quarter" idx="4294967295"/>
          </p:nvPr>
        </p:nvSpPr>
        <p:spPr>
          <a:xfrm>
            <a:off x="15141845" y="7919634"/>
            <a:ext cx="1317356" cy="290270"/>
          </a:xfrm>
        </p:spPr>
        <p:txBody>
          <a:bodyPr/>
          <a:lstStyle/>
          <a:p>
            <a:fld id="{48F63A3B-78C7-47BE-AE5E-E10140E04643}" type="slidenum">
              <a:rPr lang="en-US" smtClean="0"/>
              <a:pPr/>
              <a:t>22</a:t>
            </a:fld>
            <a:endParaRPr lang="en-US" dirty="0"/>
          </a:p>
        </p:txBody>
      </p:sp>
      <p:graphicFrame>
        <p:nvGraphicFramePr>
          <p:cNvPr id="10" name="Table 9"/>
          <p:cNvGraphicFramePr>
            <a:graphicFrameLocks noGrp="1"/>
          </p:cNvGraphicFramePr>
          <p:nvPr/>
        </p:nvGraphicFramePr>
        <p:xfrm>
          <a:off x="10458773" y="5552894"/>
          <a:ext cx="4070556" cy="2286000"/>
        </p:xfrm>
        <a:graphic>
          <a:graphicData uri="http://schemas.openxmlformats.org/drawingml/2006/table">
            <a:tbl>
              <a:tblPr firstRow="1" bandRow="1">
                <a:tableStyleId>{5C22544A-7EE6-4342-B048-85BDC9FD1C3A}</a:tableStyleId>
              </a:tblPr>
              <a:tblGrid>
                <a:gridCol w="581508">
                  <a:extLst>
                    <a:ext uri="{9D8B030D-6E8A-4147-A177-3AD203B41FA5}">
                      <a16:colId xmlns:a16="http://schemas.microsoft.com/office/drawing/2014/main" val="1222092067"/>
                    </a:ext>
                  </a:extLst>
                </a:gridCol>
                <a:gridCol w="372825">
                  <a:extLst>
                    <a:ext uri="{9D8B030D-6E8A-4147-A177-3AD203B41FA5}">
                      <a16:colId xmlns:a16="http://schemas.microsoft.com/office/drawing/2014/main" val="1861634225"/>
                    </a:ext>
                  </a:extLst>
                </a:gridCol>
                <a:gridCol w="334297">
                  <a:extLst>
                    <a:ext uri="{9D8B030D-6E8A-4147-A177-3AD203B41FA5}">
                      <a16:colId xmlns:a16="http://schemas.microsoft.com/office/drawing/2014/main" val="4216423268"/>
                    </a:ext>
                  </a:extLst>
                </a:gridCol>
                <a:gridCol w="422787">
                  <a:extLst>
                    <a:ext uri="{9D8B030D-6E8A-4147-A177-3AD203B41FA5}">
                      <a16:colId xmlns:a16="http://schemas.microsoft.com/office/drawing/2014/main" val="2899842173"/>
                    </a:ext>
                  </a:extLst>
                </a:gridCol>
                <a:gridCol w="471949">
                  <a:extLst>
                    <a:ext uri="{9D8B030D-6E8A-4147-A177-3AD203B41FA5}">
                      <a16:colId xmlns:a16="http://schemas.microsoft.com/office/drawing/2014/main" val="3762230952"/>
                    </a:ext>
                  </a:extLst>
                </a:gridCol>
                <a:gridCol w="678426">
                  <a:extLst>
                    <a:ext uri="{9D8B030D-6E8A-4147-A177-3AD203B41FA5}">
                      <a16:colId xmlns:a16="http://schemas.microsoft.com/office/drawing/2014/main" val="3783908055"/>
                    </a:ext>
                  </a:extLst>
                </a:gridCol>
                <a:gridCol w="1208764">
                  <a:extLst>
                    <a:ext uri="{9D8B030D-6E8A-4147-A177-3AD203B41FA5}">
                      <a16:colId xmlns:a16="http://schemas.microsoft.com/office/drawing/2014/main" val="3593710793"/>
                    </a:ext>
                  </a:extLst>
                </a:gridCol>
              </a:tblGrid>
              <a:tr h="370840">
                <a:tc>
                  <a:txBody>
                    <a:bodyPr/>
                    <a:lstStyle/>
                    <a:p>
                      <a:pPr algn="ctr"/>
                      <a:r>
                        <a:rPr lang="en-CA" sz="2400" dirty="0"/>
                        <a:t>R1</a:t>
                      </a:r>
                    </a:p>
                  </a:txBody>
                  <a:tcPr/>
                </a:tc>
                <a:tc>
                  <a:txBody>
                    <a:bodyPr/>
                    <a:lstStyle/>
                    <a:p>
                      <a:pPr algn="ctr"/>
                      <a:r>
                        <a:rPr lang="en-CA" sz="2400" dirty="0"/>
                        <a:t>1</a:t>
                      </a:r>
                    </a:p>
                  </a:txBody>
                  <a:tcPr/>
                </a:tc>
                <a:tc>
                  <a:txBody>
                    <a:bodyPr/>
                    <a:lstStyle/>
                    <a:p>
                      <a:pPr algn="ctr"/>
                      <a:r>
                        <a:rPr lang="en-CA" sz="2400" dirty="0"/>
                        <a:t>0</a:t>
                      </a:r>
                    </a:p>
                  </a:txBody>
                  <a:tcPr/>
                </a:tc>
                <a:tc>
                  <a:txBody>
                    <a:bodyPr/>
                    <a:lstStyle/>
                    <a:p>
                      <a:pPr algn="ctr"/>
                      <a:r>
                        <a:rPr lang="en-CA" sz="2400" dirty="0"/>
                        <a:t>1</a:t>
                      </a:r>
                    </a:p>
                  </a:txBody>
                  <a:tcPr/>
                </a:tc>
                <a:tc>
                  <a:txBody>
                    <a:bodyPr/>
                    <a:lstStyle/>
                    <a:p>
                      <a:pPr algn="ctr"/>
                      <a:r>
                        <a:rPr lang="en-CA" sz="2400" dirty="0"/>
                        <a:t>0</a:t>
                      </a:r>
                    </a:p>
                  </a:txBody>
                  <a:tcPr/>
                </a:tc>
                <a:tc>
                  <a:txBody>
                    <a:bodyPr/>
                    <a:lstStyle/>
                    <a:p>
                      <a:pPr algn="ctr"/>
                      <a:r>
                        <a:rPr lang="en-CA" sz="2400" dirty="0"/>
                        <a:t>C=0</a:t>
                      </a:r>
                    </a:p>
                  </a:txBody>
                  <a:tcPr/>
                </a:tc>
                <a:tc>
                  <a:txBody>
                    <a:bodyPr/>
                    <a:lstStyle/>
                    <a:p>
                      <a:pPr algn="ctr"/>
                      <a:r>
                        <a:rPr lang="en-CA" sz="2400" dirty="0"/>
                        <a:t>R2=0</a:t>
                      </a:r>
                    </a:p>
                  </a:txBody>
                  <a:tcPr/>
                </a:tc>
                <a:extLst>
                  <a:ext uri="{0D108BD9-81ED-4DB2-BD59-A6C34878D82A}">
                    <a16:rowId xmlns:a16="http://schemas.microsoft.com/office/drawing/2014/main" val="2072660025"/>
                  </a:ext>
                </a:extLst>
              </a:tr>
              <a:tr h="370840">
                <a:tc>
                  <a:txBody>
                    <a:bodyPr/>
                    <a:lstStyle/>
                    <a:p>
                      <a:pPr algn="ctr"/>
                      <a:r>
                        <a:rPr lang="en-CA" sz="2400" dirty="0"/>
                        <a:t>R1</a:t>
                      </a:r>
                    </a:p>
                  </a:txBody>
                  <a:tcPr/>
                </a:tc>
                <a:tc>
                  <a:txBody>
                    <a:bodyPr/>
                    <a:lstStyle/>
                    <a:p>
                      <a:pPr algn="ctr"/>
                      <a:r>
                        <a:rPr lang="en-CA" sz="2400" dirty="0"/>
                        <a:t>0</a:t>
                      </a:r>
                    </a:p>
                  </a:txBody>
                  <a:tcPr/>
                </a:tc>
                <a:tc>
                  <a:txBody>
                    <a:bodyPr/>
                    <a:lstStyle/>
                    <a:p>
                      <a:pPr algn="ctr"/>
                      <a:r>
                        <a:rPr lang="en-CA" sz="2400" dirty="0"/>
                        <a:t>1</a:t>
                      </a:r>
                    </a:p>
                  </a:txBody>
                  <a:tcPr/>
                </a:tc>
                <a:tc>
                  <a:txBody>
                    <a:bodyPr/>
                    <a:lstStyle/>
                    <a:p>
                      <a:pPr algn="ctr"/>
                      <a:r>
                        <a:rPr lang="en-CA" sz="2400" dirty="0"/>
                        <a:t>0</a:t>
                      </a:r>
                    </a:p>
                  </a:txBody>
                  <a:tcPr/>
                </a:tc>
                <a:tc>
                  <a:txBody>
                    <a:bodyPr/>
                    <a:lstStyle/>
                    <a:p>
                      <a:pPr algn="ctr"/>
                      <a:r>
                        <a:rPr lang="en-CA" sz="2400" dirty="0"/>
                        <a:t>1</a:t>
                      </a:r>
                    </a:p>
                  </a:txBody>
                  <a:tcPr/>
                </a:tc>
                <a:tc>
                  <a:txBody>
                    <a:bodyPr/>
                    <a:lstStyle/>
                    <a:p>
                      <a:pPr algn="ctr"/>
                      <a:r>
                        <a:rPr lang="en-CA" sz="2400" dirty="0"/>
                        <a:t>C=0</a:t>
                      </a:r>
                    </a:p>
                  </a:txBody>
                  <a:tcPr/>
                </a:tc>
                <a:tc>
                  <a:txBody>
                    <a:bodyPr/>
                    <a:lstStyle/>
                    <a:p>
                      <a:pPr algn="ctr"/>
                      <a:r>
                        <a:rPr lang="en-CA" sz="2400" dirty="0"/>
                        <a:t>R2=0</a:t>
                      </a:r>
                    </a:p>
                  </a:txBody>
                  <a:tcPr/>
                </a:tc>
                <a:extLst>
                  <a:ext uri="{0D108BD9-81ED-4DB2-BD59-A6C34878D82A}">
                    <a16:rowId xmlns:a16="http://schemas.microsoft.com/office/drawing/2014/main" val="2050964191"/>
                  </a:ext>
                </a:extLst>
              </a:tr>
              <a:tr h="370840">
                <a:tc>
                  <a:txBody>
                    <a:bodyPr/>
                    <a:lstStyle/>
                    <a:p>
                      <a:pPr algn="ctr"/>
                      <a:r>
                        <a:rPr lang="en-CA" sz="2400" dirty="0"/>
                        <a:t>R1</a:t>
                      </a:r>
                    </a:p>
                  </a:txBody>
                  <a:tcPr/>
                </a:tc>
                <a:tc>
                  <a:txBody>
                    <a:bodyPr/>
                    <a:lstStyle/>
                    <a:p>
                      <a:pPr algn="ctr"/>
                      <a:r>
                        <a:rPr lang="en-CA" sz="2400" dirty="0"/>
                        <a:t>0</a:t>
                      </a:r>
                    </a:p>
                  </a:txBody>
                  <a:tcPr/>
                </a:tc>
                <a:tc>
                  <a:txBody>
                    <a:bodyPr/>
                    <a:lstStyle/>
                    <a:p>
                      <a:pPr algn="ctr"/>
                      <a:r>
                        <a:rPr lang="en-CA" sz="2400" dirty="0"/>
                        <a:t>0</a:t>
                      </a:r>
                    </a:p>
                  </a:txBody>
                  <a:tcPr/>
                </a:tc>
                <a:tc>
                  <a:txBody>
                    <a:bodyPr/>
                    <a:lstStyle/>
                    <a:p>
                      <a:pPr algn="ctr"/>
                      <a:r>
                        <a:rPr lang="en-CA" sz="2400" dirty="0"/>
                        <a:t>1</a:t>
                      </a:r>
                    </a:p>
                  </a:txBody>
                  <a:tcPr/>
                </a:tc>
                <a:tc>
                  <a:txBody>
                    <a:bodyPr/>
                    <a:lstStyle/>
                    <a:p>
                      <a:pPr algn="ctr"/>
                      <a:r>
                        <a:rPr lang="en-CA" sz="2400" dirty="0"/>
                        <a:t>0</a:t>
                      </a:r>
                    </a:p>
                  </a:txBody>
                  <a:tcPr/>
                </a:tc>
                <a:tc>
                  <a:txBody>
                    <a:bodyPr/>
                    <a:lstStyle/>
                    <a:p>
                      <a:pPr algn="ctr"/>
                      <a:r>
                        <a:rPr lang="en-CA" sz="2400" dirty="0"/>
                        <a:t>C=1</a:t>
                      </a:r>
                    </a:p>
                  </a:txBody>
                  <a:tcPr/>
                </a:tc>
                <a:tc>
                  <a:txBody>
                    <a:bodyPr/>
                    <a:lstStyle/>
                    <a:p>
                      <a:pPr algn="ctr"/>
                      <a:r>
                        <a:rPr lang="en-CA" sz="2400" dirty="0"/>
                        <a:t>R2=1</a:t>
                      </a:r>
                    </a:p>
                  </a:txBody>
                  <a:tcPr/>
                </a:tc>
                <a:extLst>
                  <a:ext uri="{0D108BD9-81ED-4DB2-BD59-A6C34878D82A}">
                    <a16:rowId xmlns:a16="http://schemas.microsoft.com/office/drawing/2014/main" val="853321946"/>
                  </a:ext>
                </a:extLst>
              </a:tr>
              <a:tr h="370840">
                <a:tc>
                  <a:txBody>
                    <a:bodyPr/>
                    <a:lstStyle/>
                    <a:p>
                      <a:pPr algn="ctr"/>
                      <a:r>
                        <a:rPr lang="en-CA" sz="2400" dirty="0"/>
                        <a:t>R1</a:t>
                      </a:r>
                    </a:p>
                  </a:txBody>
                  <a:tcPr/>
                </a:tc>
                <a:tc>
                  <a:txBody>
                    <a:bodyPr/>
                    <a:lstStyle/>
                    <a:p>
                      <a:pPr algn="ctr"/>
                      <a:r>
                        <a:rPr lang="en-CA" sz="2400" dirty="0"/>
                        <a:t>0</a:t>
                      </a:r>
                    </a:p>
                  </a:txBody>
                  <a:tcPr/>
                </a:tc>
                <a:tc>
                  <a:txBody>
                    <a:bodyPr/>
                    <a:lstStyle/>
                    <a:p>
                      <a:pPr algn="ctr"/>
                      <a:r>
                        <a:rPr lang="en-CA" sz="2400" dirty="0"/>
                        <a:t>0</a:t>
                      </a:r>
                    </a:p>
                  </a:txBody>
                  <a:tcPr/>
                </a:tc>
                <a:tc>
                  <a:txBody>
                    <a:bodyPr/>
                    <a:lstStyle/>
                    <a:p>
                      <a:pPr algn="ctr"/>
                      <a:r>
                        <a:rPr lang="en-CA" sz="2400" dirty="0"/>
                        <a:t>0</a:t>
                      </a:r>
                    </a:p>
                  </a:txBody>
                  <a:tcPr/>
                </a:tc>
                <a:tc>
                  <a:txBody>
                    <a:bodyPr/>
                    <a:lstStyle/>
                    <a:p>
                      <a:pPr algn="ctr"/>
                      <a:r>
                        <a:rPr lang="en-CA" sz="2400" dirty="0"/>
                        <a:t>1</a:t>
                      </a:r>
                    </a:p>
                  </a:txBody>
                  <a:tcPr/>
                </a:tc>
                <a:tc>
                  <a:txBody>
                    <a:bodyPr/>
                    <a:lstStyle/>
                    <a:p>
                      <a:pPr algn="ctr"/>
                      <a:r>
                        <a:rPr lang="en-CA" sz="2400" dirty="0"/>
                        <a:t>C=0</a:t>
                      </a:r>
                    </a:p>
                  </a:txBody>
                  <a:tcPr/>
                </a:tc>
                <a:tc>
                  <a:txBody>
                    <a:bodyPr/>
                    <a:lstStyle/>
                    <a:p>
                      <a:pPr algn="ctr"/>
                      <a:r>
                        <a:rPr lang="en-CA" sz="2400" dirty="0"/>
                        <a:t>R2=1</a:t>
                      </a:r>
                    </a:p>
                  </a:txBody>
                  <a:tcPr/>
                </a:tc>
                <a:extLst>
                  <a:ext uri="{0D108BD9-81ED-4DB2-BD59-A6C34878D82A}">
                    <a16:rowId xmlns:a16="http://schemas.microsoft.com/office/drawing/2014/main" val="3241713093"/>
                  </a:ext>
                </a:extLst>
              </a:tr>
              <a:tr h="370840">
                <a:tc>
                  <a:txBody>
                    <a:bodyPr/>
                    <a:lstStyle/>
                    <a:p>
                      <a:pPr algn="ctr"/>
                      <a:r>
                        <a:rPr lang="en-CA" sz="2400" dirty="0"/>
                        <a:t>R1</a:t>
                      </a:r>
                    </a:p>
                  </a:txBody>
                  <a:tcPr/>
                </a:tc>
                <a:tc>
                  <a:txBody>
                    <a:bodyPr/>
                    <a:lstStyle/>
                    <a:p>
                      <a:pPr algn="ctr"/>
                      <a:r>
                        <a:rPr lang="en-CA" sz="2400" dirty="0"/>
                        <a:t>0</a:t>
                      </a:r>
                    </a:p>
                  </a:txBody>
                  <a:tcPr/>
                </a:tc>
                <a:tc>
                  <a:txBody>
                    <a:bodyPr/>
                    <a:lstStyle/>
                    <a:p>
                      <a:pPr algn="ctr"/>
                      <a:r>
                        <a:rPr lang="en-CA" sz="2400" dirty="0"/>
                        <a:t>0</a:t>
                      </a:r>
                    </a:p>
                  </a:txBody>
                  <a:tcPr/>
                </a:tc>
                <a:tc>
                  <a:txBody>
                    <a:bodyPr/>
                    <a:lstStyle/>
                    <a:p>
                      <a:pPr algn="ctr"/>
                      <a:r>
                        <a:rPr lang="en-CA" sz="2400" dirty="0"/>
                        <a:t>0</a:t>
                      </a:r>
                    </a:p>
                  </a:txBody>
                  <a:tcPr/>
                </a:tc>
                <a:tc>
                  <a:txBody>
                    <a:bodyPr/>
                    <a:lstStyle/>
                    <a:p>
                      <a:pPr algn="ctr"/>
                      <a:r>
                        <a:rPr lang="en-CA" sz="2400" dirty="0"/>
                        <a:t>0</a:t>
                      </a:r>
                    </a:p>
                  </a:txBody>
                  <a:tcPr/>
                </a:tc>
                <a:tc>
                  <a:txBody>
                    <a:bodyPr/>
                    <a:lstStyle/>
                    <a:p>
                      <a:pPr algn="ctr"/>
                      <a:r>
                        <a:rPr lang="en-CA" sz="2400" dirty="0"/>
                        <a:t>C=1</a:t>
                      </a:r>
                    </a:p>
                  </a:txBody>
                  <a:tcPr/>
                </a:tc>
                <a:tc>
                  <a:txBody>
                    <a:bodyPr/>
                    <a:lstStyle/>
                    <a:p>
                      <a:pPr algn="ctr"/>
                      <a:r>
                        <a:rPr lang="en-CA" sz="2400" dirty="0"/>
                        <a:t>R2=2</a:t>
                      </a:r>
                    </a:p>
                  </a:txBody>
                  <a:tcPr/>
                </a:tc>
                <a:extLst>
                  <a:ext uri="{0D108BD9-81ED-4DB2-BD59-A6C34878D82A}">
                    <a16:rowId xmlns:a16="http://schemas.microsoft.com/office/drawing/2014/main" val="2597952795"/>
                  </a:ext>
                </a:extLst>
              </a:tr>
            </a:tbl>
          </a:graphicData>
        </a:graphic>
      </p:graphicFrame>
      <p:sp>
        <p:nvSpPr>
          <p:cNvPr id="11" name="Rectangle 2"/>
          <p:cNvSpPr>
            <a:spLocks noChangeArrowheads="1"/>
          </p:cNvSpPr>
          <p:nvPr/>
        </p:nvSpPr>
        <p:spPr bwMode="auto">
          <a:xfrm>
            <a:off x="10142202" y="4826529"/>
            <a:ext cx="4538073" cy="72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algn="ctr" eaLnBrk="1" hangingPunct="1">
              <a:lnSpc>
                <a:spcPct val="80000"/>
              </a:lnSpc>
            </a:pPr>
            <a:r>
              <a:rPr lang="en-US" altLang="en-US" sz="2400" dirty="0">
                <a:solidFill>
                  <a:srgbClr val="0070C0"/>
                </a:solidFill>
              </a:rPr>
              <a:t>Table Caption should be here at the top of the table</a:t>
            </a:r>
          </a:p>
        </p:txBody>
      </p:sp>
    </p:spTree>
    <p:extLst>
      <p:ext uri="{BB962C8B-B14F-4D97-AF65-F5344CB8AC3E}">
        <p14:creationId xmlns:p14="http://schemas.microsoft.com/office/powerpoint/2010/main" val="2935707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3" descr="Parchment"/>
          <p:cNvSpPr>
            <a:spLocks noChangeArrowheads="1"/>
          </p:cNvSpPr>
          <p:nvPr/>
        </p:nvSpPr>
        <p:spPr bwMode="auto">
          <a:xfrm>
            <a:off x="1995055" y="529590"/>
            <a:ext cx="11222181" cy="866948"/>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Conclusions</a:t>
            </a:r>
          </a:p>
        </p:txBody>
      </p:sp>
      <p:sp>
        <p:nvSpPr>
          <p:cNvPr id="23555" name="Text Box 6"/>
          <p:cNvSpPr txBox="1">
            <a:spLocks noChangeArrowheads="1"/>
          </p:cNvSpPr>
          <p:nvPr/>
        </p:nvSpPr>
        <p:spPr bwMode="auto">
          <a:xfrm>
            <a:off x="374073" y="1709825"/>
            <a:ext cx="103251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ct val="80000"/>
              </a:lnSpc>
              <a:spcBef>
                <a:spcPct val="20000"/>
              </a:spcBef>
            </a:pPr>
            <a:r>
              <a:rPr lang="en-US" altLang="en-US" sz="3600" dirty="0">
                <a:solidFill>
                  <a:srgbClr val="0000D6"/>
                </a:solidFill>
              </a:rPr>
              <a:t>Conclude with in 1 slide</a:t>
            </a:r>
            <a:endParaRPr lang="en-US" altLang="en-US" sz="1000" dirty="0">
              <a:solidFill>
                <a:srgbClr val="0000D6"/>
              </a:solidFill>
            </a:endParaRPr>
          </a:p>
        </p:txBody>
      </p:sp>
      <p:sp>
        <p:nvSpPr>
          <p:cNvPr id="3" name="Slide Number Placeholder 2"/>
          <p:cNvSpPr>
            <a:spLocks noGrp="1"/>
          </p:cNvSpPr>
          <p:nvPr>
            <p:ph type="sldNum" sz="quarter" idx="4294967295"/>
          </p:nvPr>
        </p:nvSpPr>
        <p:spPr>
          <a:xfrm>
            <a:off x="15141845" y="7919634"/>
            <a:ext cx="1317356" cy="290270"/>
          </a:xfrm>
        </p:spPr>
        <p:txBody>
          <a:bodyPr/>
          <a:lstStyle/>
          <a:p>
            <a:fld id="{48F63A3B-78C7-47BE-AE5E-E10140E04643}" type="slidenum">
              <a:rPr lang="en-US" smtClean="0"/>
              <a:pPr/>
              <a:t>23</a:t>
            </a:fld>
            <a:endParaRPr lang="en-US" dirty="0"/>
          </a:p>
        </p:txBody>
      </p:sp>
      <p:graphicFrame>
        <p:nvGraphicFramePr>
          <p:cNvPr id="2" name="Table 1">
            <a:extLst>
              <a:ext uri="{FF2B5EF4-FFF2-40B4-BE49-F238E27FC236}">
                <a16:creationId xmlns:a16="http://schemas.microsoft.com/office/drawing/2014/main" id="{7495060F-8140-4371-EBC1-0ADC043E2BAE}"/>
              </a:ext>
            </a:extLst>
          </p:cNvPr>
          <p:cNvGraphicFramePr>
            <a:graphicFrameLocks noGrp="1"/>
          </p:cNvGraphicFramePr>
          <p:nvPr>
            <p:extLst>
              <p:ext uri="{D42A27DB-BD31-4B8C-83A1-F6EECF244321}">
                <p14:modId xmlns:p14="http://schemas.microsoft.com/office/powerpoint/2010/main" val="300740632"/>
              </p:ext>
            </p:extLst>
          </p:nvPr>
        </p:nvGraphicFramePr>
        <p:xfrm>
          <a:off x="2925393" y="3659337"/>
          <a:ext cx="11222181" cy="1947689"/>
        </p:xfrm>
        <a:graphic>
          <a:graphicData uri="http://schemas.openxmlformats.org/drawingml/2006/table">
            <a:tbl>
              <a:tblPr firstRow="1" bandRow="1">
                <a:tableStyleId>{5C22544A-7EE6-4342-B048-85BDC9FD1C3A}</a:tableStyleId>
              </a:tblPr>
              <a:tblGrid>
                <a:gridCol w="1550089">
                  <a:extLst>
                    <a:ext uri="{9D8B030D-6E8A-4147-A177-3AD203B41FA5}">
                      <a16:colId xmlns:a16="http://schemas.microsoft.com/office/drawing/2014/main" val="2913403265"/>
                    </a:ext>
                  </a:extLst>
                </a:gridCol>
                <a:gridCol w="4320175">
                  <a:extLst>
                    <a:ext uri="{9D8B030D-6E8A-4147-A177-3AD203B41FA5}">
                      <a16:colId xmlns:a16="http://schemas.microsoft.com/office/drawing/2014/main" val="1138891670"/>
                    </a:ext>
                  </a:extLst>
                </a:gridCol>
                <a:gridCol w="5351917">
                  <a:extLst>
                    <a:ext uri="{9D8B030D-6E8A-4147-A177-3AD203B41FA5}">
                      <a16:colId xmlns:a16="http://schemas.microsoft.com/office/drawing/2014/main" val="1055295908"/>
                    </a:ext>
                  </a:extLst>
                </a:gridCol>
              </a:tblGrid>
              <a:tr h="358251">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SL #</a:t>
                      </a:r>
                      <a:endParaRPr lang="en-GB" altLang="en-US" sz="2400" b="1" i="1" baseline="30000" dirty="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a:solidFill>
                            <a:schemeClr val="bg1"/>
                          </a:solidFill>
                        </a:rPr>
                        <a:t>Test Condition</a:t>
                      </a:r>
                      <a:endParaRPr lang="en-GB" altLang="en-US" sz="2400" b="1" i="1" baseline="30000" dirty="0">
                        <a:solidFill>
                          <a:schemeClr val="bg1"/>
                        </a:solidFill>
                      </a:endParaRPr>
                    </a:p>
                  </a:txBody>
                  <a:tcPr anchor="ctr"/>
                </a:tc>
                <a:tc>
                  <a:txBody>
                    <a:bodyPr/>
                    <a:lstStyle/>
                    <a:p>
                      <a:pPr algn="ctr"/>
                      <a:r>
                        <a:rPr lang="en-US" sz="2400" i="1">
                          <a:solidFill>
                            <a:schemeClr val="bg1"/>
                          </a:solidFill>
                        </a:rPr>
                        <a:t>Observation</a:t>
                      </a:r>
                      <a:endParaRPr lang="en-US" sz="2400" i="1" dirty="0">
                        <a:solidFill>
                          <a:schemeClr val="bg1"/>
                        </a:solidFill>
                      </a:endParaRPr>
                    </a:p>
                  </a:txBody>
                  <a:tcPr anchor="ctr"/>
                </a:tc>
                <a:extLst>
                  <a:ext uri="{0D108BD9-81ED-4DB2-BD59-A6C34878D82A}">
                    <a16:rowId xmlns:a16="http://schemas.microsoft.com/office/drawing/2014/main" val="4019669810"/>
                  </a:ext>
                </a:extLst>
              </a:tr>
              <a:tr h="576089">
                <a:tc>
                  <a:txBody>
                    <a:bodyPr/>
                    <a:lstStyle/>
                    <a:p>
                      <a:pPr algn="ctr"/>
                      <a:r>
                        <a:rPr lang="en-US" sz="2400" i="1" dirty="0">
                          <a:solidFill>
                            <a:schemeClr val="tx1"/>
                          </a:solidFill>
                        </a:rPr>
                        <a:t>1</a:t>
                      </a:r>
                    </a:p>
                  </a:txBody>
                  <a:tcPr anchor="ctr"/>
                </a:tc>
                <a:tc>
                  <a:txBody>
                    <a:bodyPr/>
                    <a:lstStyle/>
                    <a:p>
                      <a:pPr algn="ctr"/>
                      <a:r>
                        <a:rPr lang="en-US" sz="2160" b="1" i="0" u="none" strike="noStrike" kern="1200" baseline="0">
                          <a:solidFill>
                            <a:schemeClr val="dk1"/>
                          </a:solidFill>
                          <a:latin typeface="+mn-lt"/>
                          <a:ea typeface="+mn-ea"/>
                          <a:cs typeface="+mn-cs"/>
                        </a:rPr>
                        <a:t>Control Car</a:t>
                      </a:r>
                    </a:p>
                  </a:txBody>
                  <a:tcPr anchor="ctr"/>
                </a:tc>
                <a:tc>
                  <a:txBody>
                    <a:bodyPr/>
                    <a:lstStyle/>
                    <a:p>
                      <a:pPr algn="ctr"/>
                      <a:r>
                        <a:rPr lang="en-US" sz="2400" b="1" i="1">
                          <a:solidFill>
                            <a:schemeClr val="tx1"/>
                          </a:solidFill>
                        </a:rPr>
                        <a:t>Moves in input direction</a:t>
                      </a:r>
                      <a:endParaRPr lang="en-US" sz="2400" b="1" i="1" dirty="0">
                        <a:solidFill>
                          <a:schemeClr val="tx1"/>
                        </a:solidFill>
                      </a:endParaRPr>
                    </a:p>
                  </a:txBody>
                  <a:tcPr anchor="ctr"/>
                </a:tc>
                <a:extLst>
                  <a:ext uri="{0D108BD9-81ED-4DB2-BD59-A6C34878D82A}">
                    <a16:rowId xmlns:a16="http://schemas.microsoft.com/office/drawing/2014/main" val="3071807588"/>
                  </a:ext>
                </a:extLst>
              </a:tr>
              <a:tr h="370840">
                <a:tc>
                  <a:txBody>
                    <a:bodyPr/>
                    <a:lstStyle/>
                    <a:p>
                      <a:pPr algn="ctr"/>
                      <a:r>
                        <a:rPr lang="en-US" sz="2400" i="1" dirty="0">
                          <a:solidFill>
                            <a:schemeClr val="tx1"/>
                          </a:solidFill>
                        </a:rPr>
                        <a:t>2</a:t>
                      </a:r>
                    </a:p>
                  </a:txBody>
                  <a:tcPr anchor="ctr"/>
                </a:tc>
                <a:tc>
                  <a:txBody>
                    <a:bodyPr/>
                    <a:lstStyle/>
                    <a:p>
                      <a:pPr algn="ctr"/>
                      <a:r>
                        <a:rPr lang="en-US" sz="2160" b="1" i="0" u="none" strike="noStrike" kern="1200" baseline="0">
                          <a:solidFill>
                            <a:schemeClr val="dk1"/>
                          </a:solidFill>
                          <a:latin typeface="+mn-lt"/>
                          <a:ea typeface="+mn-ea"/>
                          <a:cs typeface="+mn-cs"/>
                        </a:rPr>
                        <a:t>Spray Button</a:t>
                      </a:r>
                    </a:p>
                  </a:txBody>
                  <a:tcPr anchor="ctr"/>
                </a:tc>
                <a:tc>
                  <a:txBody>
                    <a:bodyPr/>
                    <a:lstStyle/>
                    <a:p>
                      <a:pPr algn="ctr"/>
                      <a:r>
                        <a:rPr lang="en-US" sz="2400" b="1" i="1">
                          <a:solidFill>
                            <a:schemeClr val="tx1"/>
                          </a:solidFill>
                        </a:rPr>
                        <a:t>Sprays for 2 seconds, then turns off</a:t>
                      </a:r>
                      <a:endParaRPr lang="en-US" sz="2400" b="1" i="1" dirty="0">
                        <a:solidFill>
                          <a:schemeClr val="tx1"/>
                        </a:solidFill>
                      </a:endParaRPr>
                    </a:p>
                  </a:txBody>
                  <a:tcPr anchor="ctr"/>
                </a:tc>
                <a:extLst>
                  <a:ext uri="{0D108BD9-81ED-4DB2-BD59-A6C34878D82A}">
                    <a16:rowId xmlns:a16="http://schemas.microsoft.com/office/drawing/2014/main" val="76370253"/>
                  </a:ext>
                </a:extLst>
              </a:tr>
              <a:tr h="370840">
                <a:tc>
                  <a:txBody>
                    <a:bodyPr/>
                    <a:lstStyle/>
                    <a:p>
                      <a:pPr algn="ctr"/>
                      <a:r>
                        <a:rPr lang="en-US" sz="2400" i="1">
                          <a:solidFill>
                            <a:schemeClr val="tx1"/>
                          </a:solidFill>
                        </a:rPr>
                        <a:t>3</a:t>
                      </a:r>
                      <a:endParaRPr lang="en-US" sz="2400" i="1" dirty="0">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160" b="1" i="0" u="none" strike="noStrike" kern="1200" baseline="0">
                          <a:solidFill>
                            <a:schemeClr val="dk1"/>
                          </a:solidFill>
                          <a:latin typeface="+mn-lt"/>
                          <a:ea typeface="+mn-ea"/>
                          <a:cs typeface="+mn-cs"/>
                        </a:rPr>
                        <a:t>Speed</a:t>
                      </a: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b="1" i="1">
                          <a:solidFill>
                            <a:schemeClr val="tx1"/>
                          </a:solidFill>
                        </a:rPr>
                        <a:t>Low</a:t>
                      </a:r>
                    </a:p>
                  </a:txBody>
                  <a:tcPr anchor="ctr"/>
                </a:tc>
                <a:extLst>
                  <a:ext uri="{0D108BD9-81ED-4DB2-BD59-A6C34878D82A}">
                    <a16:rowId xmlns:a16="http://schemas.microsoft.com/office/drawing/2014/main" val="1221224331"/>
                  </a:ext>
                </a:extLst>
              </a:tr>
            </a:tbl>
          </a:graphicData>
        </a:graphic>
      </p:graphicFrame>
    </p:spTree>
    <p:extLst>
      <p:ext uri="{BB962C8B-B14F-4D97-AF65-F5344CB8AC3E}">
        <p14:creationId xmlns:p14="http://schemas.microsoft.com/office/powerpoint/2010/main" val="50759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32755" y="1961803"/>
            <a:ext cx="15943811"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20000"/>
              </a:spcBef>
              <a:buFontTx/>
              <a:buChar char="•"/>
            </a:pPr>
            <a:r>
              <a:rPr lang="en-US" altLang="en-US" sz="3600" dirty="0">
                <a:solidFill>
                  <a:srgbClr val="00B050"/>
                </a:solidFill>
              </a:rPr>
              <a:t>List your future works that you want to present during your final presentation in 1 slide.</a:t>
            </a:r>
            <a:endParaRPr lang="en-US" altLang="en-US" sz="3600" dirty="0">
              <a:solidFill>
                <a:srgbClr val="0000D6"/>
              </a:solidFill>
            </a:endParaRPr>
          </a:p>
        </p:txBody>
      </p:sp>
      <p:sp>
        <p:nvSpPr>
          <p:cNvPr id="25603" name="Oval 3" descr="Parchment"/>
          <p:cNvSpPr>
            <a:spLocks noChangeArrowheads="1"/>
          </p:cNvSpPr>
          <p:nvPr/>
        </p:nvSpPr>
        <p:spPr bwMode="auto">
          <a:xfrm>
            <a:off x="1363286" y="457200"/>
            <a:ext cx="13948757"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Future Scopes</a:t>
            </a:r>
          </a:p>
        </p:txBody>
      </p:sp>
      <p:sp>
        <p:nvSpPr>
          <p:cNvPr id="3" name="Slide Number Placeholder 2"/>
          <p:cNvSpPr>
            <a:spLocks noGrp="1"/>
          </p:cNvSpPr>
          <p:nvPr>
            <p:ph type="sldNum" sz="quarter" idx="4294967295"/>
          </p:nvPr>
        </p:nvSpPr>
        <p:spPr>
          <a:xfrm>
            <a:off x="15141845" y="7919634"/>
            <a:ext cx="1317356" cy="290270"/>
          </a:xfrm>
        </p:spPr>
        <p:txBody>
          <a:bodyPr/>
          <a:lstStyle/>
          <a:p>
            <a:fld id="{48F63A3B-78C7-47BE-AE5E-E10140E04643}" type="slidenum">
              <a:rPr lang="en-US" smtClean="0"/>
              <a:pPr/>
              <a:t>24</a:t>
            </a:fld>
            <a:endParaRPr lang="en-US" dirty="0"/>
          </a:p>
        </p:txBody>
      </p:sp>
    </p:spTree>
    <p:extLst>
      <p:ext uri="{BB962C8B-B14F-4D97-AF65-F5344CB8AC3E}">
        <p14:creationId xmlns:p14="http://schemas.microsoft.com/office/powerpoint/2010/main" val="173450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9652-6805-4BCB-82F2-65ABD02EC79B}"/>
              </a:ext>
            </a:extLst>
          </p:cNvPr>
          <p:cNvSpPr>
            <a:spLocks noGrp="1"/>
          </p:cNvSpPr>
          <p:nvPr>
            <p:ph type="title"/>
          </p:nvPr>
        </p:nvSpPr>
        <p:spPr>
          <a:xfrm>
            <a:off x="1410734" y="459817"/>
            <a:ext cx="13142422" cy="1191665"/>
          </a:xfrm>
        </p:spPr>
        <p:txBody>
          <a:bodyPr>
            <a:normAutofit fontScale="90000"/>
          </a:bodyPr>
          <a:lstStyle/>
          <a:p>
            <a:r>
              <a:rPr lang="en-US" sz="7200" b="1" dirty="0">
                <a:solidFill>
                  <a:srgbClr val="0070C0"/>
                </a:solidFill>
              </a:rPr>
              <a:t>Thanks for listening our presentation….</a:t>
            </a:r>
          </a:p>
        </p:txBody>
      </p:sp>
      <p:grpSp>
        <p:nvGrpSpPr>
          <p:cNvPr id="5" name="Group 6"/>
          <p:cNvGrpSpPr>
            <a:grpSpLocks/>
          </p:cNvGrpSpPr>
          <p:nvPr/>
        </p:nvGrpSpPr>
        <p:grpSpPr bwMode="auto">
          <a:xfrm>
            <a:off x="7398325" y="2015067"/>
            <a:ext cx="6724076" cy="5532886"/>
            <a:chOff x="432" y="1584"/>
            <a:chExt cx="3072" cy="2426"/>
          </a:xfrm>
        </p:grpSpPr>
        <p:sp>
          <p:nvSpPr>
            <p:cNvPr id="6" name="AutoShape 3"/>
            <p:cNvSpPr>
              <a:spLocks noChangeArrowheads="1"/>
            </p:cNvSpPr>
            <p:nvPr/>
          </p:nvSpPr>
          <p:spPr bwMode="auto">
            <a:xfrm>
              <a:off x="1296" y="1584"/>
              <a:ext cx="2208" cy="816"/>
            </a:xfrm>
            <a:prstGeom prst="cloudCallout">
              <a:avLst>
                <a:gd name="adj1" fmla="val -41574"/>
                <a:gd name="adj2" fmla="val 140565"/>
              </a:avLst>
            </a:prstGeom>
            <a:solidFill>
              <a:schemeClr val="accent3"/>
            </a:solidFill>
            <a:ln w="9525">
              <a:solidFill>
                <a:schemeClr val="accent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2800"/>
            </a:p>
          </p:txBody>
        </p:sp>
        <p:pic>
          <p:nvPicPr>
            <p:cNvPr id="7" name="Picture 4" descr="j0301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 y="3024"/>
              <a:ext cx="1153"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WordArt 5"/>
            <p:cNvSpPr>
              <a:spLocks noChangeArrowheads="1" noChangeShapeType="1" noTextEdit="1"/>
            </p:cNvSpPr>
            <p:nvPr/>
          </p:nvSpPr>
          <p:spPr bwMode="auto">
            <a:xfrm>
              <a:off x="2208" y="1728"/>
              <a:ext cx="421" cy="612"/>
            </a:xfrm>
            <a:prstGeom prst="rect">
              <a:avLst/>
            </a:prstGeom>
          </p:spPr>
          <p:txBody>
            <a:bodyPr wrap="none" fromWordArt="1">
              <a:prstTxWarp prst="textPlain">
                <a:avLst>
                  <a:gd name="adj" fmla="val 50000"/>
                </a:avLst>
              </a:prstTxWarp>
            </a:bodyPr>
            <a:lstStyle/>
            <a:p>
              <a:pPr algn="ctr"/>
              <a:r>
                <a:rPr lang="en-US" sz="5520" kern="10" dirty="0">
                  <a:ln w="9525">
                    <a:solidFill>
                      <a:schemeClr val="accent5">
                        <a:lumMod val="75000"/>
                      </a:schemeClr>
                    </a:solidFill>
                    <a:round/>
                    <a:headEnd/>
                    <a:tailEnd/>
                  </a:ln>
                  <a:solidFill>
                    <a:srgbClr val="00B050"/>
                  </a:solidFill>
                  <a:latin typeface="Arial Black"/>
                </a:rPr>
                <a:t>?</a:t>
              </a:r>
            </a:p>
          </p:txBody>
        </p:sp>
      </p:grpSp>
      <p:sp>
        <p:nvSpPr>
          <p:cNvPr id="3" name="Date Placeholder 2"/>
          <p:cNvSpPr>
            <a:spLocks noGrp="1"/>
          </p:cNvSpPr>
          <p:nvPr>
            <p:ph type="dt" sz="half" idx="10"/>
          </p:nvPr>
        </p:nvSpPr>
        <p:spPr/>
        <p:txBody>
          <a:bodyPr/>
          <a:lstStyle/>
          <a:p>
            <a:fld id="{D595E484-204C-41CF-AA8E-AE5C26E05CE2}" type="datetime3">
              <a:rPr lang="en-US" smtClean="0"/>
              <a:t>27 May 2025</a:t>
            </a:fld>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25</a:t>
            </a:fld>
            <a:endParaRPr lang="en-US" dirty="0"/>
          </a:p>
        </p:txBody>
      </p:sp>
    </p:spTree>
    <p:extLst>
      <p:ext uri="{BB962C8B-B14F-4D97-AF65-F5344CB8AC3E}">
        <p14:creationId xmlns:p14="http://schemas.microsoft.com/office/powerpoint/2010/main" val="478753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val 4" descr="Parchment"/>
          <p:cNvSpPr>
            <a:spLocks noChangeArrowheads="1"/>
          </p:cNvSpPr>
          <p:nvPr/>
        </p:nvSpPr>
        <p:spPr bwMode="auto">
          <a:xfrm>
            <a:off x="1712422" y="529590"/>
            <a:ext cx="1313634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Aims and Objectives of the Work</a:t>
            </a:r>
          </a:p>
        </p:txBody>
      </p:sp>
      <p:sp>
        <p:nvSpPr>
          <p:cNvPr id="16387" name="Rectangle 3"/>
          <p:cNvSpPr>
            <a:spLocks noChangeArrowheads="1"/>
          </p:cNvSpPr>
          <p:nvPr/>
        </p:nvSpPr>
        <p:spPr bwMode="auto">
          <a:xfrm>
            <a:off x="498764" y="2285999"/>
            <a:ext cx="15644552" cy="514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buFontTx/>
              <a:buChar char="•"/>
            </a:pPr>
            <a:endParaRPr lang="en-US" altLang="en-US" sz="3200" dirty="0"/>
          </a:p>
        </p:txBody>
      </p:sp>
      <p:sp>
        <p:nvSpPr>
          <p:cNvPr id="3" name="Slide Number Placeholder 2"/>
          <p:cNvSpPr>
            <a:spLocks noGrp="1"/>
          </p:cNvSpPr>
          <p:nvPr>
            <p:ph type="sldNum" sz="quarter" idx="4294967295"/>
          </p:nvPr>
        </p:nvSpPr>
        <p:spPr>
          <a:xfrm>
            <a:off x="15141845" y="7919634"/>
            <a:ext cx="1317356" cy="290270"/>
          </a:xfrm>
        </p:spPr>
        <p:txBody>
          <a:bodyPr/>
          <a:lstStyle/>
          <a:p>
            <a:fld id="{48F63A3B-78C7-47BE-AE5E-E10140E04643}" type="slidenum">
              <a:rPr lang="en-US" smtClean="0"/>
              <a:pPr/>
              <a:t>3</a:t>
            </a:fld>
            <a:endParaRPr lang="en-US" dirty="0"/>
          </a:p>
        </p:txBody>
      </p:sp>
      <p:sp>
        <p:nvSpPr>
          <p:cNvPr id="5" name="Rectangle 3">
            <a:extLst>
              <a:ext uri="{FF2B5EF4-FFF2-40B4-BE49-F238E27FC236}">
                <a16:creationId xmlns:a16="http://schemas.microsoft.com/office/drawing/2014/main" id="{F056EA98-AD85-1FC0-9A75-F20DAD3BB215}"/>
              </a:ext>
            </a:extLst>
          </p:cNvPr>
          <p:cNvSpPr>
            <a:spLocks noChangeArrowheads="1"/>
          </p:cNvSpPr>
          <p:nvPr/>
        </p:nvSpPr>
        <p:spPr bwMode="auto">
          <a:xfrm>
            <a:off x="315884" y="2351486"/>
            <a:ext cx="15004685"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a:ln>
                  <a:noFill/>
                </a:ln>
                <a:solidFill>
                  <a:schemeClr val="accent6">
                    <a:lumMod val="50000"/>
                  </a:schemeClr>
                </a:solidFill>
                <a:effectLst/>
                <a:latin typeface="Arial" panose="020B0604020202020204" pitchFamily="34" charset="0"/>
              </a:rPr>
              <a:t>To develop</a:t>
            </a:r>
            <a:r>
              <a:rPr kumimoji="0" lang="en-US" altLang="en-US" sz="3200" b="0" i="0" u="none" strike="noStrike" cap="none" normalizeH="0" baseline="0">
                <a:ln>
                  <a:noFill/>
                </a:ln>
                <a:solidFill>
                  <a:schemeClr val="accent6">
                    <a:lumMod val="50000"/>
                  </a:schemeClr>
                </a:solidFill>
                <a:effectLst/>
                <a:latin typeface="Arial" panose="020B0604020202020204" pitchFamily="34" charset="0"/>
              </a:rPr>
              <a:t> and </a:t>
            </a:r>
            <a:r>
              <a:rPr kumimoji="0" lang="en-US" altLang="en-US" sz="3200" i="0" u="none" strike="noStrike" cap="none" normalizeH="0" baseline="0">
                <a:ln>
                  <a:noFill/>
                </a:ln>
                <a:solidFill>
                  <a:schemeClr val="accent6">
                    <a:lumMod val="50000"/>
                  </a:schemeClr>
                </a:solidFill>
                <a:effectLst/>
                <a:latin typeface="Arial" panose="020B0604020202020204" pitchFamily="34" charset="0"/>
              </a:rPr>
              <a:t>incorporate</a:t>
            </a:r>
            <a:r>
              <a:rPr kumimoji="0" lang="en-US" altLang="en-US" sz="3200" b="0" i="0" u="none" strike="noStrike" cap="none" normalizeH="0" baseline="0">
                <a:ln>
                  <a:noFill/>
                </a:ln>
                <a:solidFill>
                  <a:schemeClr val="accent6">
                    <a:lumMod val="50000"/>
                  </a:schemeClr>
                </a:solidFill>
                <a:effectLst/>
                <a:latin typeface="Arial" panose="020B0604020202020204" pitchFamily="34" charset="0"/>
              </a:rPr>
              <a:t> Bluetooth or communication between a mobile device and the microcontroller to receive directional and spray commands remotely.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a:ln>
                <a:noFill/>
              </a:ln>
              <a:solidFill>
                <a:schemeClr val="accent6">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a:ln>
                  <a:noFill/>
                </a:ln>
                <a:solidFill>
                  <a:schemeClr val="accent6">
                    <a:lumMod val="50000"/>
                  </a:schemeClr>
                </a:solidFill>
                <a:effectLst/>
                <a:latin typeface="Arial" panose="020B0604020202020204" pitchFamily="34" charset="0"/>
              </a:rPr>
              <a:t>To simulate</a:t>
            </a:r>
            <a:r>
              <a:rPr kumimoji="0" lang="en-US" altLang="en-US" sz="3200" b="0" i="0" u="none" strike="noStrike" cap="none" normalizeH="0" baseline="0">
                <a:ln>
                  <a:noFill/>
                </a:ln>
                <a:solidFill>
                  <a:schemeClr val="accent6">
                    <a:lumMod val="50000"/>
                  </a:schemeClr>
                </a:solidFill>
                <a:effectLst/>
                <a:latin typeface="Arial" panose="020B0604020202020204" pitchFamily="34" charset="0"/>
              </a:rPr>
              <a:t> and </a:t>
            </a:r>
            <a:r>
              <a:rPr kumimoji="0" lang="en-US" altLang="en-US" sz="3200" i="0" u="none" strike="noStrike" cap="none" normalizeH="0" baseline="0">
                <a:ln>
                  <a:noFill/>
                </a:ln>
                <a:solidFill>
                  <a:schemeClr val="accent6">
                    <a:lumMod val="50000"/>
                  </a:schemeClr>
                </a:solidFill>
                <a:effectLst/>
                <a:latin typeface="Arial" panose="020B0604020202020204" pitchFamily="34" charset="0"/>
              </a:rPr>
              <a:t>test</a:t>
            </a:r>
            <a:r>
              <a:rPr kumimoji="0" lang="en-US" altLang="en-US" sz="3200" b="0" i="0" u="none" strike="noStrike" cap="none" normalizeH="0" baseline="0">
                <a:ln>
                  <a:noFill/>
                </a:ln>
                <a:solidFill>
                  <a:schemeClr val="accent6">
                    <a:lumMod val="50000"/>
                  </a:schemeClr>
                </a:solidFill>
                <a:effectLst/>
                <a:latin typeface="Arial" panose="020B0604020202020204" pitchFamily="34" charset="0"/>
              </a:rPr>
              <a:t> motor control and spraying functions using Arduino IDE and Proteus to ensure accurate system responses before deploying the physical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a:ln>
                <a:noFill/>
              </a:ln>
              <a:solidFill>
                <a:schemeClr val="accent6">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a:ln>
                  <a:noFill/>
                </a:ln>
                <a:solidFill>
                  <a:schemeClr val="accent6">
                    <a:lumMod val="50000"/>
                  </a:schemeClr>
                </a:solidFill>
                <a:effectLst/>
                <a:latin typeface="Arial" panose="020B0604020202020204" pitchFamily="34" charset="0"/>
              </a:rPr>
              <a:t>To implement</a:t>
            </a:r>
            <a:r>
              <a:rPr kumimoji="0" lang="en-US" altLang="en-US" sz="3200" b="0" i="0" u="none" strike="noStrike" cap="none" normalizeH="0" baseline="0">
                <a:ln>
                  <a:noFill/>
                </a:ln>
                <a:solidFill>
                  <a:schemeClr val="accent6">
                    <a:lumMod val="50000"/>
                  </a:schemeClr>
                </a:solidFill>
                <a:effectLst/>
                <a:latin typeface="Arial" panose="020B0604020202020204" pitchFamily="34" charset="0"/>
              </a:rPr>
              <a:t> control of dual motors via the L298N driver module for directional navigation and activate the pesticide pump through a relay-controlled sprayer.</a:t>
            </a:r>
          </a:p>
        </p:txBody>
      </p:sp>
    </p:spTree>
    <p:extLst>
      <p:ext uri="{BB962C8B-B14F-4D97-AF65-F5344CB8AC3E}">
        <p14:creationId xmlns:p14="http://schemas.microsoft.com/office/powerpoint/2010/main" val="1231921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867E-C199-E2F4-7F31-49CFC9757C8F}"/>
            </a:ext>
          </a:extLst>
        </p:cNvPr>
        <p:cNvGrpSpPr/>
        <p:nvPr/>
      </p:nvGrpSpPr>
      <p:grpSpPr>
        <a:xfrm>
          <a:off x="0" y="0"/>
          <a:ext cx="0" cy="0"/>
          <a:chOff x="0" y="0"/>
          <a:chExt cx="0" cy="0"/>
        </a:xfrm>
      </p:grpSpPr>
      <p:sp>
        <p:nvSpPr>
          <p:cNvPr id="16386" name="Oval 4" descr="Parchment">
            <a:extLst>
              <a:ext uri="{FF2B5EF4-FFF2-40B4-BE49-F238E27FC236}">
                <a16:creationId xmlns:a16="http://schemas.microsoft.com/office/drawing/2014/main" id="{F934CB7E-6E67-CD99-9907-82CE306B575A}"/>
              </a:ext>
            </a:extLst>
          </p:cNvPr>
          <p:cNvSpPr>
            <a:spLocks noChangeArrowheads="1"/>
          </p:cNvSpPr>
          <p:nvPr/>
        </p:nvSpPr>
        <p:spPr bwMode="auto">
          <a:xfrm>
            <a:off x="1712422" y="529590"/>
            <a:ext cx="1313634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Aims and Objectives of the Work</a:t>
            </a:r>
          </a:p>
        </p:txBody>
      </p:sp>
      <p:sp>
        <p:nvSpPr>
          <p:cNvPr id="16387" name="Rectangle 3">
            <a:extLst>
              <a:ext uri="{FF2B5EF4-FFF2-40B4-BE49-F238E27FC236}">
                <a16:creationId xmlns:a16="http://schemas.microsoft.com/office/drawing/2014/main" id="{C9C06609-B701-0879-12D8-62E4000BC683}"/>
              </a:ext>
            </a:extLst>
          </p:cNvPr>
          <p:cNvSpPr>
            <a:spLocks noChangeArrowheads="1"/>
          </p:cNvSpPr>
          <p:nvPr/>
        </p:nvSpPr>
        <p:spPr bwMode="auto">
          <a:xfrm>
            <a:off x="498764" y="2285999"/>
            <a:ext cx="15644552" cy="514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buFontTx/>
              <a:buChar char="•"/>
            </a:pPr>
            <a:endParaRPr lang="en-US" altLang="en-US" sz="3200" dirty="0"/>
          </a:p>
        </p:txBody>
      </p:sp>
      <p:sp>
        <p:nvSpPr>
          <p:cNvPr id="3" name="Slide Number Placeholder 2">
            <a:extLst>
              <a:ext uri="{FF2B5EF4-FFF2-40B4-BE49-F238E27FC236}">
                <a16:creationId xmlns:a16="http://schemas.microsoft.com/office/drawing/2014/main" id="{6B7A111E-98E1-5DC7-69D8-5D5177F8EA26}"/>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4</a:t>
            </a:fld>
            <a:endParaRPr lang="en-US" dirty="0"/>
          </a:p>
        </p:txBody>
      </p:sp>
      <p:sp>
        <p:nvSpPr>
          <p:cNvPr id="4" name="TextBox 3">
            <a:extLst>
              <a:ext uri="{FF2B5EF4-FFF2-40B4-BE49-F238E27FC236}">
                <a16:creationId xmlns:a16="http://schemas.microsoft.com/office/drawing/2014/main" id="{69AE2B2E-8D9B-A3E6-CA16-D0619296B6CA}"/>
              </a:ext>
            </a:extLst>
          </p:cNvPr>
          <p:cNvSpPr txBox="1"/>
          <p:nvPr/>
        </p:nvSpPr>
        <p:spPr>
          <a:xfrm>
            <a:off x="605444" y="2285999"/>
            <a:ext cx="15537872" cy="35394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a:ln>
                <a:noFill/>
              </a:ln>
              <a:solidFill>
                <a:schemeClr val="accent6">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a:ln>
                  <a:noFill/>
                </a:ln>
                <a:solidFill>
                  <a:schemeClr val="accent6">
                    <a:lumMod val="50000"/>
                  </a:schemeClr>
                </a:solidFill>
                <a:effectLst/>
                <a:latin typeface="Arial" panose="020B0604020202020204" pitchFamily="34" charset="0"/>
              </a:rPr>
              <a:t>To design</a:t>
            </a:r>
            <a:r>
              <a:rPr kumimoji="0" lang="en-US" altLang="en-US" sz="3200" b="0" i="0" u="none" strike="noStrike" cap="none" normalizeH="0" baseline="0">
                <a:ln>
                  <a:noFill/>
                </a:ln>
                <a:solidFill>
                  <a:schemeClr val="accent6">
                    <a:lumMod val="50000"/>
                  </a:schemeClr>
                </a:solidFill>
                <a:effectLst/>
                <a:latin typeface="Arial" panose="020B0604020202020204" pitchFamily="34" charset="0"/>
              </a:rPr>
              <a:t> and </a:t>
            </a:r>
            <a:r>
              <a:rPr kumimoji="0" lang="en-US" altLang="en-US" sz="3200" i="0" u="none" strike="noStrike" cap="none" normalizeH="0" baseline="0">
                <a:ln>
                  <a:noFill/>
                </a:ln>
                <a:solidFill>
                  <a:schemeClr val="accent6">
                    <a:lumMod val="50000"/>
                  </a:schemeClr>
                </a:solidFill>
                <a:effectLst/>
                <a:latin typeface="Arial" panose="020B0604020202020204" pitchFamily="34" charset="0"/>
              </a:rPr>
              <a:t>implement</a:t>
            </a:r>
            <a:r>
              <a:rPr kumimoji="0" lang="en-US" altLang="en-US" sz="3200" b="0" i="0" u="none" strike="noStrike" cap="none" normalizeH="0" baseline="0">
                <a:ln>
                  <a:noFill/>
                </a:ln>
                <a:solidFill>
                  <a:schemeClr val="accent6">
                    <a:lumMod val="50000"/>
                  </a:schemeClr>
                </a:solidFill>
                <a:effectLst/>
                <a:latin typeface="Arial" panose="020B0604020202020204" pitchFamily="34" charset="0"/>
              </a:rPr>
              <a:t> a remote-controlled pesticide spraying vehicle using Arduino ESP32 microcontroller integrated with an L298N motor driver to automate safe pesticide application.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a:ln>
                <a:noFill/>
              </a:ln>
              <a:solidFill>
                <a:schemeClr val="accent6">
                  <a:lumMod val="5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a:ln>
                  <a:noFill/>
                </a:ln>
                <a:solidFill>
                  <a:schemeClr val="accent6">
                    <a:lumMod val="50000"/>
                  </a:schemeClr>
                </a:solidFill>
                <a:effectLst/>
                <a:latin typeface="Arial" panose="020B0604020202020204" pitchFamily="34" charset="0"/>
              </a:rPr>
              <a:t>To analyze</a:t>
            </a:r>
            <a:r>
              <a:rPr kumimoji="0" lang="en-US" altLang="en-US" sz="3200" b="0" i="0" u="none" strike="noStrike" cap="none" normalizeH="0" baseline="0">
                <a:ln>
                  <a:noFill/>
                </a:ln>
                <a:solidFill>
                  <a:schemeClr val="accent6">
                    <a:lumMod val="50000"/>
                  </a:schemeClr>
                </a:solidFill>
                <a:effectLst/>
                <a:latin typeface="Arial" panose="020B0604020202020204" pitchFamily="34" charset="0"/>
              </a:rPr>
              <a:t> and </a:t>
            </a:r>
            <a:r>
              <a:rPr kumimoji="0" lang="en-US" altLang="en-US" sz="3200" i="0" u="none" strike="noStrike" cap="none" normalizeH="0" baseline="0">
                <a:ln>
                  <a:noFill/>
                </a:ln>
                <a:solidFill>
                  <a:schemeClr val="accent6">
                    <a:lumMod val="50000"/>
                  </a:schemeClr>
                </a:solidFill>
                <a:effectLst/>
                <a:latin typeface="Arial" panose="020B0604020202020204" pitchFamily="34" charset="0"/>
              </a:rPr>
              <a:t>validate</a:t>
            </a:r>
            <a:r>
              <a:rPr kumimoji="0" lang="en-US" altLang="en-US" sz="3200" b="0" i="0" u="none" strike="noStrike" cap="none" normalizeH="0" baseline="0">
                <a:ln>
                  <a:noFill/>
                </a:ln>
                <a:solidFill>
                  <a:schemeClr val="accent6">
                    <a:lumMod val="50000"/>
                  </a:schemeClr>
                </a:solidFill>
                <a:effectLst/>
                <a:latin typeface="Arial" panose="020B0604020202020204" pitchFamily="34" charset="0"/>
              </a:rPr>
              <a:t> movement control and spraying mechanism performance in a test environment to ensure consistent operation and user safety.</a:t>
            </a:r>
          </a:p>
        </p:txBody>
      </p:sp>
    </p:spTree>
    <p:extLst>
      <p:ext uri="{BB962C8B-B14F-4D97-AF65-F5344CB8AC3E}">
        <p14:creationId xmlns:p14="http://schemas.microsoft.com/office/powerpoint/2010/main" val="399575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Introduction</a:t>
            </a:r>
          </a:p>
        </p:txBody>
      </p:sp>
      <p:sp>
        <p:nvSpPr>
          <p:cNvPr id="3" name="Slide Number Placeholder 2"/>
          <p:cNvSpPr>
            <a:spLocks noGrp="1"/>
          </p:cNvSpPr>
          <p:nvPr>
            <p:ph type="sldNum" sz="quarter" idx="4294967295"/>
          </p:nvPr>
        </p:nvSpPr>
        <p:spPr>
          <a:xfrm>
            <a:off x="15141845" y="7919634"/>
            <a:ext cx="1317356" cy="290270"/>
          </a:xfrm>
        </p:spPr>
        <p:txBody>
          <a:bodyPr/>
          <a:lstStyle/>
          <a:p>
            <a:fld id="{48F63A3B-78C7-47BE-AE5E-E10140E04643}" type="slidenum">
              <a:rPr lang="en-US" smtClean="0"/>
              <a:pPr/>
              <a:t>5</a:t>
            </a:fld>
            <a:endParaRPr lang="en-US" dirty="0"/>
          </a:p>
        </p:txBody>
      </p:sp>
      <p:sp>
        <p:nvSpPr>
          <p:cNvPr id="4" name="Rectangle 2">
            <a:extLst>
              <a:ext uri="{FF2B5EF4-FFF2-40B4-BE49-F238E27FC236}">
                <a16:creationId xmlns:a16="http://schemas.microsoft.com/office/drawing/2014/main" id="{6BDF2CE5-9CA2-1A10-2F70-BDFDC602F13D}"/>
              </a:ext>
            </a:extLst>
          </p:cNvPr>
          <p:cNvSpPr>
            <a:spLocks noChangeArrowheads="1"/>
          </p:cNvSpPr>
          <p:nvPr/>
        </p:nvSpPr>
        <p:spPr bwMode="auto">
          <a:xfrm>
            <a:off x="247996" y="2683639"/>
            <a:ext cx="1656588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a:ln>
                  <a:noFill/>
                </a:ln>
                <a:solidFill>
                  <a:schemeClr val="accent1">
                    <a:lumMod val="75000"/>
                  </a:schemeClr>
                </a:solidFill>
                <a:effectLst/>
                <a:latin typeface="Arial" panose="020B0604020202020204" pitchFamily="34" charset="0"/>
              </a:rPr>
              <a:t>Traditional pesticide spraying</a:t>
            </a:r>
            <a:r>
              <a:rPr kumimoji="0" lang="en-US" altLang="en-US" sz="3600" b="0" i="0" u="none" strike="noStrike" cap="none" normalizeH="0" baseline="0">
                <a:ln>
                  <a:noFill/>
                </a:ln>
                <a:solidFill>
                  <a:schemeClr val="accent1">
                    <a:lumMod val="75000"/>
                  </a:schemeClr>
                </a:solidFill>
                <a:effectLst/>
                <a:latin typeface="Arial" panose="020B0604020202020204" pitchFamily="34" charset="0"/>
              </a:rPr>
              <a:t> exposes farmers to harmful chemicals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a:ln>
                  <a:noFill/>
                </a:ln>
                <a:solidFill>
                  <a:schemeClr val="accent2">
                    <a:lumMod val="75000"/>
                  </a:schemeClr>
                </a:solidFill>
                <a:effectLst/>
                <a:latin typeface="Arial" panose="020B0604020202020204" pitchFamily="34" charset="0"/>
              </a:rPr>
              <a:t>Manual methods</a:t>
            </a:r>
            <a:r>
              <a:rPr kumimoji="0" lang="en-US" altLang="en-US" sz="3600" b="0" i="0" u="none" strike="noStrike" cap="none" normalizeH="0" baseline="0">
                <a:ln>
                  <a:noFill/>
                </a:ln>
                <a:solidFill>
                  <a:schemeClr val="accent2">
                    <a:lumMod val="75000"/>
                  </a:schemeClr>
                </a:solidFill>
                <a:effectLst/>
                <a:latin typeface="Arial" panose="020B0604020202020204" pitchFamily="34" charset="0"/>
              </a:rPr>
              <a:t> are labor-intensive and inefficient for large fields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a:ln>
                  <a:noFill/>
                </a:ln>
                <a:solidFill>
                  <a:schemeClr val="accent6">
                    <a:lumMod val="75000"/>
                  </a:schemeClr>
                </a:solidFill>
                <a:effectLst/>
                <a:latin typeface="Arial" panose="020B0604020202020204" pitchFamily="34" charset="0"/>
              </a:rPr>
              <a:t>IoT-based solutions like ESP32</a:t>
            </a:r>
            <a:r>
              <a:rPr kumimoji="0" lang="en-US" altLang="en-US" sz="3600" b="0" i="0" u="none" strike="noStrike" cap="none" normalizeH="0" baseline="0">
                <a:ln>
                  <a:noFill/>
                </a:ln>
                <a:solidFill>
                  <a:schemeClr val="accent6">
                    <a:lumMod val="75000"/>
                  </a:schemeClr>
                </a:solidFill>
                <a:effectLst/>
                <a:latin typeface="Arial" panose="020B0604020202020204" pitchFamily="34" charset="0"/>
              </a:rPr>
              <a:t> offer smart, safe, and precise control</a:t>
            </a:r>
          </a:p>
        </p:txBody>
      </p:sp>
    </p:spTree>
    <p:extLst>
      <p:ext uri="{BB962C8B-B14F-4D97-AF65-F5344CB8AC3E}">
        <p14:creationId xmlns:p14="http://schemas.microsoft.com/office/powerpoint/2010/main" val="229727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4E5F6-8351-4739-5FF0-23BCB60DA654}"/>
            </a:ext>
          </a:extLst>
        </p:cNvPr>
        <p:cNvGrpSpPr/>
        <p:nvPr/>
      </p:nvGrpSpPr>
      <p:grpSpPr>
        <a:xfrm>
          <a:off x="0" y="0"/>
          <a:ext cx="0" cy="0"/>
          <a:chOff x="0" y="0"/>
          <a:chExt cx="0" cy="0"/>
        </a:xfrm>
      </p:grpSpPr>
      <p:sp>
        <p:nvSpPr>
          <p:cNvPr id="17410" name="Oval 3" descr="Parchment">
            <a:extLst>
              <a:ext uri="{FF2B5EF4-FFF2-40B4-BE49-F238E27FC236}">
                <a16:creationId xmlns:a16="http://schemas.microsoft.com/office/drawing/2014/main" id="{9AD3D7DE-EB8F-60DB-9BA9-128080033ADA}"/>
              </a:ext>
            </a:extLst>
          </p:cNvPr>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Introduction</a:t>
            </a:r>
          </a:p>
        </p:txBody>
      </p:sp>
      <p:sp>
        <p:nvSpPr>
          <p:cNvPr id="3" name="Slide Number Placeholder 2">
            <a:extLst>
              <a:ext uri="{FF2B5EF4-FFF2-40B4-BE49-F238E27FC236}">
                <a16:creationId xmlns:a16="http://schemas.microsoft.com/office/drawing/2014/main" id="{4B7F05EC-348C-C4A2-FB3A-504930C3580C}"/>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6</a:t>
            </a:fld>
            <a:endParaRPr lang="en-US" dirty="0"/>
          </a:p>
        </p:txBody>
      </p:sp>
      <p:sp>
        <p:nvSpPr>
          <p:cNvPr id="2" name="Rectangle 1">
            <a:extLst>
              <a:ext uri="{FF2B5EF4-FFF2-40B4-BE49-F238E27FC236}">
                <a16:creationId xmlns:a16="http://schemas.microsoft.com/office/drawing/2014/main" id="{5F9A4A47-3039-85F3-1CBA-38B0FF041F6B}"/>
              </a:ext>
            </a:extLst>
          </p:cNvPr>
          <p:cNvSpPr>
            <a:spLocks noChangeArrowheads="1"/>
          </p:cNvSpPr>
          <p:nvPr/>
        </p:nvSpPr>
        <p:spPr bwMode="auto">
          <a:xfrm>
            <a:off x="827573" y="2759129"/>
            <a:ext cx="1404262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a:ln>
                  <a:noFill/>
                </a:ln>
                <a:solidFill>
                  <a:schemeClr val="accent6">
                    <a:lumMod val="75000"/>
                  </a:schemeClr>
                </a:solidFill>
                <a:effectLst/>
                <a:latin typeface="Arial" panose="020B0604020202020204" pitchFamily="34" charset="0"/>
              </a:rPr>
              <a:t>Ensure user safety</a:t>
            </a:r>
            <a:r>
              <a:rPr kumimoji="0" lang="en-US" altLang="en-US" sz="3600" b="0" i="0" u="none" strike="noStrike" cap="none" normalizeH="0" baseline="0">
                <a:ln>
                  <a:noFill/>
                </a:ln>
                <a:solidFill>
                  <a:schemeClr val="accent6">
                    <a:lumMod val="75000"/>
                  </a:schemeClr>
                </a:solidFill>
                <a:effectLst/>
                <a:latin typeface="Arial" panose="020B0604020202020204" pitchFamily="34" charset="0"/>
              </a:rPr>
              <a:t> by reducing direct contact with pesticides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a:ln>
                  <a:noFill/>
                </a:ln>
                <a:solidFill>
                  <a:schemeClr val="accent2">
                    <a:lumMod val="75000"/>
                  </a:schemeClr>
                </a:solidFill>
                <a:effectLst/>
                <a:latin typeface="Arial" panose="020B0604020202020204" pitchFamily="34" charset="0"/>
              </a:rPr>
              <a:t>Promote automation</a:t>
            </a:r>
            <a:r>
              <a:rPr kumimoji="0" lang="en-US" altLang="en-US" sz="3600" b="0" i="0" u="none" strike="noStrike" cap="none" normalizeH="0" baseline="0">
                <a:ln>
                  <a:noFill/>
                </a:ln>
                <a:solidFill>
                  <a:schemeClr val="accent2">
                    <a:lumMod val="75000"/>
                  </a:schemeClr>
                </a:solidFill>
                <a:effectLst/>
                <a:latin typeface="Arial" panose="020B0604020202020204" pitchFamily="34" charset="0"/>
              </a:rPr>
              <a:t> in agriculture using low-cost microcontrollers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a:ln>
                  <a:noFill/>
                </a:ln>
                <a:solidFill>
                  <a:srgbClr val="66384C"/>
                </a:solidFill>
                <a:effectLst/>
                <a:latin typeface="Arial" panose="020B0604020202020204" pitchFamily="34" charset="0"/>
              </a:rPr>
              <a:t>Develop a scalable prototype</a:t>
            </a:r>
            <a:r>
              <a:rPr kumimoji="0" lang="en-US" altLang="en-US" sz="3600" b="0" i="0" u="none" strike="noStrike" cap="none" normalizeH="0" baseline="0">
                <a:ln>
                  <a:noFill/>
                </a:ln>
                <a:solidFill>
                  <a:srgbClr val="66384C"/>
                </a:solidFill>
                <a:effectLst/>
                <a:latin typeface="Arial" panose="020B0604020202020204" pitchFamily="34" charset="0"/>
              </a:rPr>
              <a:t> for smart farming applications</a:t>
            </a:r>
          </a:p>
        </p:txBody>
      </p:sp>
    </p:spTree>
    <p:extLst>
      <p:ext uri="{BB962C8B-B14F-4D97-AF65-F5344CB8AC3E}">
        <p14:creationId xmlns:p14="http://schemas.microsoft.com/office/powerpoint/2010/main" val="366741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Literature Review</a:t>
            </a:r>
          </a:p>
        </p:txBody>
      </p:sp>
      <p:sp>
        <p:nvSpPr>
          <p:cNvPr id="17411" name="Rectangle 2"/>
          <p:cNvSpPr>
            <a:spLocks noChangeArrowheads="1"/>
          </p:cNvSpPr>
          <p:nvPr/>
        </p:nvSpPr>
        <p:spPr bwMode="auto">
          <a:xfrm>
            <a:off x="432261" y="2133600"/>
            <a:ext cx="15677803" cy="5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buFontTx/>
              <a:buChar char="•"/>
            </a:pPr>
            <a:endParaRPr lang="en-US" altLang="en-US" sz="3600" dirty="0">
              <a:solidFill>
                <a:srgbClr val="FF0000"/>
              </a:solidFill>
            </a:endParaRPr>
          </a:p>
        </p:txBody>
      </p:sp>
      <p:sp>
        <p:nvSpPr>
          <p:cNvPr id="3" name="Slide Number Placeholder 2"/>
          <p:cNvSpPr>
            <a:spLocks noGrp="1"/>
          </p:cNvSpPr>
          <p:nvPr>
            <p:ph type="sldNum" sz="quarter" idx="4294967295"/>
          </p:nvPr>
        </p:nvSpPr>
        <p:spPr>
          <a:xfrm>
            <a:off x="15141845" y="7919634"/>
            <a:ext cx="1317356" cy="290270"/>
          </a:xfrm>
        </p:spPr>
        <p:txBody>
          <a:bodyPr/>
          <a:lstStyle/>
          <a:p>
            <a:fld id="{48F63A3B-78C7-47BE-AE5E-E10140E04643}" type="slidenum">
              <a:rPr lang="en-US" smtClean="0"/>
              <a:pPr/>
              <a:t>7</a:t>
            </a:fld>
            <a:endParaRPr lang="en-US" dirty="0"/>
          </a:p>
        </p:txBody>
      </p:sp>
      <p:sp>
        <p:nvSpPr>
          <p:cNvPr id="4" name="Rectangle 2">
            <a:extLst>
              <a:ext uri="{FF2B5EF4-FFF2-40B4-BE49-F238E27FC236}">
                <a16:creationId xmlns:a16="http://schemas.microsoft.com/office/drawing/2014/main" id="{5845AF03-EBFE-AF6A-BE33-A6915DDBC644}"/>
              </a:ext>
            </a:extLst>
          </p:cNvPr>
          <p:cNvSpPr>
            <a:spLocks noChangeArrowheads="1"/>
          </p:cNvSpPr>
          <p:nvPr/>
        </p:nvSpPr>
        <p:spPr bwMode="auto">
          <a:xfrm>
            <a:off x="349136" y="1794880"/>
            <a:ext cx="15677803"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7030A0"/>
                </a:solidFill>
                <a:effectLst/>
                <a:latin typeface="Arial" panose="020B0604020202020204" pitchFamily="34" charset="0"/>
              </a:rPr>
              <a:t>A. N. Babu et al. (2023)</a:t>
            </a:r>
            <a:br>
              <a:rPr kumimoji="0" lang="en-US" altLang="en-US" sz="2800" b="0" i="0" u="none" strike="noStrike" cap="none" normalizeH="0" baseline="0">
                <a:ln>
                  <a:noFill/>
                </a:ln>
                <a:solidFill>
                  <a:srgbClr val="7030A0"/>
                </a:solidFill>
                <a:effectLst/>
                <a:latin typeface="Arial" panose="020B0604020202020204" pitchFamily="34" charset="0"/>
              </a:rPr>
            </a:br>
            <a:r>
              <a:rPr kumimoji="0" lang="en-US" altLang="en-US" sz="2800" b="0" i="0" u="none" strike="noStrike" cap="none" normalizeH="0" baseline="0">
                <a:ln>
                  <a:noFill/>
                </a:ln>
                <a:solidFill>
                  <a:srgbClr val="7030A0"/>
                </a:solidFill>
                <a:effectLst/>
                <a:latin typeface="Arial" panose="020B0604020202020204" pitchFamily="34" charset="0"/>
              </a:rPr>
              <a:t>Introduced an IoT-based pesticide spraying robot that allows real-time user control.</a:t>
            </a:r>
            <a:br>
              <a:rPr kumimoji="0" lang="en-US" altLang="en-US" sz="2800" b="0" i="0" u="none" strike="noStrike" cap="none" normalizeH="0" baseline="0">
                <a:ln>
                  <a:noFill/>
                </a:ln>
                <a:solidFill>
                  <a:srgbClr val="7030A0"/>
                </a:solidFill>
                <a:effectLst/>
                <a:latin typeface="Arial" panose="020B0604020202020204" pitchFamily="34" charset="0"/>
              </a:rPr>
            </a:br>
            <a:r>
              <a:rPr kumimoji="0" lang="en-US" altLang="en-US" sz="2800" b="0" i="0" u="none" strike="noStrike" cap="none" normalizeH="0" baseline="0">
                <a:ln>
                  <a:noFill/>
                </a:ln>
                <a:solidFill>
                  <a:srgbClr val="7030A0"/>
                </a:solidFill>
                <a:effectLst/>
                <a:latin typeface="Arial" panose="020B0604020202020204" pitchFamily="34" charset="0"/>
              </a:rPr>
              <a:t>However, it lacks sensors to detect terrain or obstacles, making it less effective in uneven or complex fields.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1">
                    <a:lumMod val="75000"/>
                  </a:schemeClr>
                </a:solidFill>
                <a:effectLst/>
                <a:latin typeface="Arial" panose="020B0604020202020204" pitchFamily="34" charset="0"/>
              </a:rPr>
              <a:t>S. T. Ayyagari et al. (2021)</a:t>
            </a:r>
            <a:br>
              <a:rPr kumimoji="0" lang="en-US" altLang="en-US" sz="2800" b="0" i="0" u="none" strike="noStrike" cap="none" normalizeH="0" baseline="0">
                <a:ln>
                  <a:noFill/>
                </a:ln>
                <a:solidFill>
                  <a:schemeClr val="accent1">
                    <a:lumMod val="75000"/>
                  </a:schemeClr>
                </a:solidFill>
                <a:effectLst/>
                <a:latin typeface="Arial" panose="020B0604020202020204" pitchFamily="34" charset="0"/>
              </a:rPr>
            </a:br>
            <a:r>
              <a:rPr kumimoji="0" lang="en-US" altLang="en-US" sz="2800" b="0" i="0" u="none" strike="noStrike" cap="none" normalizeH="0" baseline="0">
                <a:ln>
                  <a:noFill/>
                </a:ln>
                <a:solidFill>
                  <a:schemeClr val="accent1">
                    <a:lumMod val="75000"/>
                  </a:schemeClr>
                </a:solidFill>
                <a:effectLst/>
                <a:latin typeface="Arial" panose="020B0604020202020204" pitchFamily="34" charset="0"/>
              </a:rPr>
              <a:t>Developed a solar-powered robot that can both spray pesticides and mow weeds.</a:t>
            </a:r>
            <a:br>
              <a:rPr kumimoji="0" lang="en-US" altLang="en-US" sz="2800" b="0" i="0" u="none" strike="noStrike" cap="none" normalizeH="0" baseline="0">
                <a:ln>
                  <a:noFill/>
                </a:ln>
                <a:solidFill>
                  <a:schemeClr val="accent1">
                    <a:lumMod val="75000"/>
                  </a:schemeClr>
                </a:solidFill>
                <a:effectLst/>
                <a:latin typeface="Arial" panose="020B0604020202020204" pitchFamily="34" charset="0"/>
              </a:rPr>
            </a:br>
            <a:r>
              <a:rPr kumimoji="0" lang="en-US" altLang="en-US" sz="2800" b="0" i="0" u="none" strike="noStrike" cap="none" normalizeH="0" baseline="0">
                <a:ln>
                  <a:noFill/>
                </a:ln>
                <a:solidFill>
                  <a:schemeClr val="accent1">
                    <a:lumMod val="75000"/>
                  </a:schemeClr>
                </a:solidFill>
                <a:effectLst/>
                <a:latin typeface="Arial" panose="020B0604020202020204" pitchFamily="34" charset="0"/>
              </a:rPr>
              <a:t>The combination of multiple features makes the system too complex and expensive for small farms.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rgbClr val="00B050"/>
                </a:solidFill>
                <a:effectLst/>
                <a:latin typeface="Arial" panose="020B0604020202020204" pitchFamily="34" charset="0"/>
              </a:rPr>
              <a:t>M. A. Naik et al. (2025)</a:t>
            </a:r>
            <a:br>
              <a:rPr kumimoji="0" lang="en-US" altLang="en-US" sz="2800" b="0" i="0" u="none" strike="noStrike" cap="none" normalizeH="0" baseline="0">
                <a:ln>
                  <a:noFill/>
                </a:ln>
                <a:solidFill>
                  <a:srgbClr val="00B050"/>
                </a:solidFill>
                <a:effectLst/>
                <a:latin typeface="Arial" panose="020B0604020202020204" pitchFamily="34" charset="0"/>
              </a:rPr>
            </a:br>
            <a:r>
              <a:rPr kumimoji="0" lang="en-US" altLang="en-US" sz="2800" b="0" i="0" u="none" strike="noStrike" cap="none" normalizeH="0" baseline="0">
                <a:ln>
                  <a:noFill/>
                </a:ln>
                <a:solidFill>
                  <a:srgbClr val="00B050"/>
                </a:solidFill>
                <a:effectLst/>
                <a:latin typeface="Arial" panose="020B0604020202020204" pitchFamily="34" charset="0"/>
              </a:rPr>
              <a:t>Presented a telerobotic sprayer for greenhouses using ultrasonic sensors to target plants.</a:t>
            </a:r>
            <a:br>
              <a:rPr kumimoji="0" lang="en-US" altLang="en-US" sz="2800" b="0" i="0" u="none" strike="noStrike" cap="none" normalizeH="0" baseline="0">
                <a:ln>
                  <a:noFill/>
                </a:ln>
                <a:solidFill>
                  <a:srgbClr val="00B050"/>
                </a:solidFill>
                <a:effectLst/>
                <a:latin typeface="Arial" panose="020B0604020202020204" pitchFamily="34" charset="0"/>
              </a:rPr>
            </a:br>
            <a:r>
              <a:rPr kumimoji="0" lang="en-US" altLang="en-US" sz="2800" b="0" i="0" u="none" strike="noStrike" cap="none" normalizeH="0" baseline="0">
                <a:ln>
                  <a:noFill/>
                </a:ln>
                <a:solidFill>
                  <a:srgbClr val="00B050"/>
                </a:solidFill>
                <a:effectLst/>
                <a:latin typeface="Arial" panose="020B0604020202020204" pitchFamily="34" charset="0"/>
              </a:rPr>
              <a:t>While efficient in reducing pesticide use, the design is complicated and costly due to its reliance on real-time video and multiple sensors.</a:t>
            </a:r>
          </a:p>
        </p:txBody>
      </p:sp>
    </p:spTree>
    <p:extLst>
      <p:ext uri="{BB962C8B-B14F-4D97-AF65-F5344CB8AC3E}">
        <p14:creationId xmlns:p14="http://schemas.microsoft.com/office/powerpoint/2010/main" val="60076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1B13-5ADA-1EA3-CF29-6BF5452700BF}"/>
            </a:ext>
          </a:extLst>
        </p:cNvPr>
        <p:cNvGrpSpPr/>
        <p:nvPr/>
      </p:nvGrpSpPr>
      <p:grpSpPr>
        <a:xfrm>
          <a:off x="0" y="0"/>
          <a:ext cx="0" cy="0"/>
          <a:chOff x="0" y="0"/>
          <a:chExt cx="0" cy="0"/>
        </a:xfrm>
      </p:grpSpPr>
      <p:sp>
        <p:nvSpPr>
          <p:cNvPr id="17410" name="Oval 3" descr="Parchment">
            <a:extLst>
              <a:ext uri="{FF2B5EF4-FFF2-40B4-BE49-F238E27FC236}">
                <a16:creationId xmlns:a16="http://schemas.microsoft.com/office/drawing/2014/main" id="{989575DD-4A51-558C-4690-7EE899214434}"/>
              </a:ext>
            </a:extLst>
          </p:cNvPr>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Literature Review</a:t>
            </a:r>
          </a:p>
        </p:txBody>
      </p:sp>
      <p:sp>
        <p:nvSpPr>
          <p:cNvPr id="17411" name="Rectangle 2">
            <a:extLst>
              <a:ext uri="{FF2B5EF4-FFF2-40B4-BE49-F238E27FC236}">
                <a16:creationId xmlns:a16="http://schemas.microsoft.com/office/drawing/2014/main" id="{F6211E53-3A2E-BA5C-11DC-40C25FAF15EB}"/>
              </a:ext>
            </a:extLst>
          </p:cNvPr>
          <p:cNvSpPr>
            <a:spLocks noChangeArrowheads="1"/>
          </p:cNvSpPr>
          <p:nvPr/>
        </p:nvSpPr>
        <p:spPr bwMode="auto">
          <a:xfrm>
            <a:off x="432261" y="2133600"/>
            <a:ext cx="15677803" cy="5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buFontTx/>
              <a:buChar char="•"/>
            </a:pPr>
            <a:endParaRPr lang="en-US" altLang="en-US" sz="3600" dirty="0">
              <a:solidFill>
                <a:srgbClr val="FF0000"/>
              </a:solidFill>
            </a:endParaRPr>
          </a:p>
        </p:txBody>
      </p:sp>
      <p:sp>
        <p:nvSpPr>
          <p:cNvPr id="3" name="Slide Number Placeholder 2">
            <a:extLst>
              <a:ext uri="{FF2B5EF4-FFF2-40B4-BE49-F238E27FC236}">
                <a16:creationId xmlns:a16="http://schemas.microsoft.com/office/drawing/2014/main" id="{49CBDD75-C078-4D18-8683-5399B73D1101}"/>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8</a:t>
            </a:fld>
            <a:endParaRPr lang="en-US" dirty="0"/>
          </a:p>
        </p:txBody>
      </p:sp>
      <p:sp>
        <p:nvSpPr>
          <p:cNvPr id="2" name="Rectangle 1">
            <a:extLst>
              <a:ext uri="{FF2B5EF4-FFF2-40B4-BE49-F238E27FC236}">
                <a16:creationId xmlns:a16="http://schemas.microsoft.com/office/drawing/2014/main" id="{092F8B5C-80BE-CDCD-84ED-B8299767BC06}"/>
              </a:ext>
            </a:extLst>
          </p:cNvPr>
          <p:cNvSpPr>
            <a:spLocks noChangeArrowheads="1"/>
          </p:cNvSpPr>
          <p:nvPr/>
        </p:nvSpPr>
        <p:spPr bwMode="auto">
          <a:xfrm>
            <a:off x="390698" y="2492723"/>
            <a:ext cx="1576092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a:ln>
                  <a:noFill/>
                </a:ln>
                <a:solidFill>
                  <a:schemeClr val="accent6">
                    <a:lumMod val="75000"/>
                  </a:schemeClr>
                </a:solidFill>
                <a:effectLst/>
                <a:latin typeface="Arial" panose="020B0604020202020204" pitchFamily="34" charset="0"/>
              </a:rPr>
              <a:t>J. F. Kayode et al. (2023)</a:t>
            </a:r>
            <a:br>
              <a:rPr kumimoji="0" lang="en-US" altLang="en-US" sz="3200" b="0" i="0" u="none" strike="noStrike" cap="none" normalizeH="0" baseline="0">
                <a:ln>
                  <a:noFill/>
                </a:ln>
                <a:solidFill>
                  <a:schemeClr val="accent6">
                    <a:lumMod val="75000"/>
                  </a:schemeClr>
                </a:solidFill>
                <a:effectLst/>
                <a:latin typeface="Arial" panose="020B0604020202020204" pitchFamily="34" charset="0"/>
              </a:rPr>
            </a:br>
            <a:r>
              <a:rPr kumimoji="0" lang="en-US" altLang="en-US" sz="3200" b="0" i="0" u="none" strike="noStrike" cap="none" normalizeH="0" baseline="0">
                <a:ln>
                  <a:noFill/>
                </a:ln>
                <a:solidFill>
                  <a:schemeClr val="accent6">
                    <a:lumMod val="75000"/>
                  </a:schemeClr>
                </a:solidFill>
                <a:effectLst/>
                <a:latin typeface="Arial" panose="020B0604020202020204" pitchFamily="34" charset="0"/>
              </a:rPr>
              <a:t>Designed a solar-powered pesticide sprayer using Bluetooth control.</a:t>
            </a:r>
            <a:br>
              <a:rPr kumimoji="0" lang="en-US" altLang="en-US" sz="3200" b="0" i="0" u="none" strike="noStrike" cap="none" normalizeH="0" baseline="0">
                <a:ln>
                  <a:noFill/>
                </a:ln>
                <a:solidFill>
                  <a:schemeClr val="accent6">
                    <a:lumMod val="75000"/>
                  </a:schemeClr>
                </a:solidFill>
                <a:effectLst/>
                <a:latin typeface="Arial" panose="020B0604020202020204" pitchFamily="34" charset="0"/>
              </a:rPr>
            </a:br>
            <a:r>
              <a:rPr kumimoji="0" lang="en-US" altLang="en-US" sz="3200" b="0" i="0" u="none" strike="noStrike" cap="none" normalizeH="0" baseline="0">
                <a:ln>
                  <a:noFill/>
                </a:ln>
                <a:solidFill>
                  <a:schemeClr val="accent6">
                    <a:lumMod val="75000"/>
                  </a:schemeClr>
                </a:solidFill>
                <a:effectLst/>
                <a:latin typeface="Arial" panose="020B0604020202020204" pitchFamily="34" charset="0"/>
              </a:rPr>
              <a:t>The system depends heavily on sunlight and has a short operation time per tank, which limits its practicality in large fields or cloudy weather.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a:ln>
                <a:noFill/>
              </a:ln>
              <a:solidFill>
                <a:srgbClr val="0000FF"/>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a:ln>
                  <a:noFill/>
                </a:ln>
                <a:solidFill>
                  <a:srgbClr val="0000FF"/>
                </a:solidFill>
                <a:effectLst/>
                <a:latin typeface="Arial" panose="020B0604020202020204" pitchFamily="34" charset="0"/>
              </a:rPr>
              <a:t>P. K. C. et al. (2024)</a:t>
            </a:r>
            <a:br>
              <a:rPr kumimoji="0" lang="en-US" altLang="en-US" sz="3200" b="0" i="0" u="none" strike="noStrike" cap="none" normalizeH="0" baseline="0">
                <a:ln>
                  <a:noFill/>
                </a:ln>
                <a:solidFill>
                  <a:srgbClr val="0000FF"/>
                </a:solidFill>
                <a:effectLst/>
                <a:latin typeface="Arial" panose="020B0604020202020204" pitchFamily="34" charset="0"/>
              </a:rPr>
            </a:br>
            <a:r>
              <a:rPr kumimoji="0" lang="en-US" altLang="en-US" sz="3200" b="0" i="0" u="none" strike="noStrike" cap="none" normalizeH="0" baseline="0">
                <a:ln>
                  <a:noFill/>
                </a:ln>
                <a:solidFill>
                  <a:srgbClr val="0000FF"/>
                </a:solidFill>
                <a:effectLst/>
                <a:latin typeface="Arial" panose="020B0604020202020204" pitchFamily="34" charset="0"/>
              </a:rPr>
              <a:t>Proposed a remote-controlled sprayer with a self-propelled mechanism.</a:t>
            </a:r>
            <a:br>
              <a:rPr kumimoji="0" lang="en-US" altLang="en-US" sz="3200" b="0" i="0" u="none" strike="noStrike" cap="none" normalizeH="0" baseline="0">
                <a:ln>
                  <a:noFill/>
                </a:ln>
                <a:solidFill>
                  <a:srgbClr val="0000FF"/>
                </a:solidFill>
                <a:effectLst/>
                <a:latin typeface="Arial" panose="020B0604020202020204" pitchFamily="34" charset="0"/>
              </a:rPr>
            </a:br>
            <a:r>
              <a:rPr kumimoji="0" lang="en-US" altLang="en-US" sz="3200" b="0" i="0" u="none" strike="noStrike" cap="none" normalizeH="0" baseline="0">
                <a:ln>
                  <a:noFill/>
                </a:ln>
                <a:solidFill>
                  <a:srgbClr val="0000FF"/>
                </a:solidFill>
                <a:effectLst/>
                <a:latin typeface="Arial" panose="020B0604020202020204" pitchFamily="34" charset="0"/>
              </a:rPr>
              <a:t>While the concept is promising, the paper lacks details on the control system and power source, making it hard to assess reliability or range.</a:t>
            </a:r>
          </a:p>
        </p:txBody>
      </p:sp>
    </p:spTree>
    <p:extLst>
      <p:ext uri="{BB962C8B-B14F-4D97-AF65-F5344CB8AC3E}">
        <p14:creationId xmlns:p14="http://schemas.microsoft.com/office/powerpoint/2010/main" val="3007006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9C8E-AB5C-1693-8DAF-0F1E04E78643}"/>
            </a:ext>
          </a:extLst>
        </p:cNvPr>
        <p:cNvGrpSpPr/>
        <p:nvPr/>
      </p:nvGrpSpPr>
      <p:grpSpPr>
        <a:xfrm>
          <a:off x="0" y="0"/>
          <a:ext cx="0" cy="0"/>
          <a:chOff x="0" y="0"/>
          <a:chExt cx="0" cy="0"/>
        </a:xfrm>
      </p:grpSpPr>
      <p:sp>
        <p:nvSpPr>
          <p:cNvPr id="17410" name="Oval 3" descr="Parchment">
            <a:extLst>
              <a:ext uri="{FF2B5EF4-FFF2-40B4-BE49-F238E27FC236}">
                <a16:creationId xmlns:a16="http://schemas.microsoft.com/office/drawing/2014/main" id="{F50B62F6-AE73-BB8F-6D17-C2DE7F428930}"/>
              </a:ext>
            </a:extLst>
          </p:cNvPr>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a:solidFill>
                  <a:srgbClr val="00B050"/>
                </a:solidFill>
                <a:latin typeface="Comic Sans MS" panose="030F0702030302020204" pitchFamily="66" charset="0"/>
              </a:rPr>
              <a:t>How Our Work Is Different</a:t>
            </a:r>
            <a:endParaRPr lang="en-US" altLang="en-US" sz="3840" b="1" dirty="0">
              <a:solidFill>
                <a:srgbClr val="00B050"/>
              </a:solidFill>
              <a:latin typeface="Comic Sans MS" panose="030F0702030302020204" pitchFamily="66" charset="0"/>
            </a:endParaRPr>
          </a:p>
        </p:txBody>
      </p:sp>
      <p:sp>
        <p:nvSpPr>
          <p:cNvPr id="17411" name="Rectangle 2">
            <a:extLst>
              <a:ext uri="{FF2B5EF4-FFF2-40B4-BE49-F238E27FC236}">
                <a16:creationId xmlns:a16="http://schemas.microsoft.com/office/drawing/2014/main" id="{7A672005-2B0C-2E18-DCDA-EF8F14380101}"/>
              </a:ext>
            </a:extLst>
          </p:cNvPr>
          <p:cNvSpPr>
            <a:spLocks noChangeArrowheads="1"/>
          </p:cNvSpPr>
          <p:nvPr/>
        </p:nvSpPr>
        <p:spPr bwMode="auto">
          <a:xfrm>
            <a:off x="432261" y="2133600"/>
            <a:ext cx="15677803" cy="5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buFontTx/>
              <a:buChar char="•"/>
            </a:pPr>
            <a:endParaRPr lang="en-US" altLang="en-US" sz="3600" dirty="0">
              <a:solidFill>
                <a:srgbClr val="FF0000"/>
              </a:solidFill>
            </a:endParaRPr>
          </a:p>
        </p:txBody>
      </p:sp>
      <p:sp>
        <p:nvSpPr>
          <p:cNvPr id="3" name="Slide Number Placeholder 2">
            <a:extLst>
              <a:ext uri="{FF2B5EF4-FFF2-40B4-BE49-F238E27FC236}">
                <a16:creationId xmlns:a16="http://schemas.microsoft.com/office/drawing/2014/main" id="{542F2C30-B114-B64C-E5B0-34B9B34A60CB}"/>
              </a:ext>
            </a:extLst>
          </p:cNvPr>
          <p:cNvSpPr>
            <a:spLocks noGrp="1"/>
          </p:cNvSpPr>
          <p:nvPr>
            <p:ph type="sldNum" sz="quarter" idx="4294967295"/>
          </p:nvPr>
        </p:nvSpPr>
        <p:spPr>
          <a:xfrm>
            <a:off x="15141845" y="7919634"/>
            <a:ext cx="1317356" cy="290270"/>
          </a:xfrm>
        </p:spPr>
        <p:txBody>
          <a:bodyPr/>
          <a:lstStyle/>
          <a:p>
            <a:fld id="{48F63A3B-78C7-47BE-AE5E-E10140E04643}" type="slidenum">
              <a:rPr lang="en-US" smtClean="0"/>
              <a:pPr/>
              <a:t>9</a:t>
            </a:fld>
            <a:endParaRPr lang="en-US" dirty="0"/>
          </a:p>
        </p:txBody>
      </p:sp>
      <p:sp>
        <p:nvSpPr>
          <p:cNvPr id="5" name="Rectangle 2">
            <a:extLst>
              <a:ext uri="{FF2B5EF4-FFF2-40B4-BE49-F238E27FC236}">
                <a16:creationId xmlns:a16="http://schemas.microsoft.com/office/drawing/2014/main" id="{047C4504-ACD9-18E6-5538-D76135694AAF}"/>
              </a:ext>
            </a:extLst>
          </p:cNvPr>
          <p:cNvSpPr>
            <a:spLocks noChangeArrowheads="1"/>
          </p:cNvSpPr>
          <p:nvPr/>
        </p:nvSpPr>
        <p:spPr bwMode="auto">
          <a:xfrm>
            <a:off x="723420" y="2075449"/>
            <a:ext cx="15386643"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1">
                    <a:lumMod val="50000"/>
                  </a:schemeClr>
                </a:solidFill>
                <a:effectLst/>
                <a:latin typeface="Arial" panose="020B0604020202020204" pitchFamily="34" charset="0"/>
              </a:rPr>
              <a:t>Simpler for Real-World Use</a:t>
            </a:r>
            <a:br>
              <a:rPr kumimoji="0" lang="en-US" altLang="en-US" sz="2800" b="0" i="0" u="none" strike="noStrike" cap="none" normalizeH="0" baseline="0">
                <a:ln>
                  <a:noFill/>
                </a:ln>
                <a:solidFill>
                  <a:schemeClr val="accent1">
                    <a:lumMod val="50000"/>
                  </a:schemeClr>
                </a:solidFill>
                <a:effectLst/>
                <a:latin typeface="Arial" panose="020B0604020202020204" pitchFamily="34" charset="0"/>
              </a:rPr>
            </a:br>
            <a:r>
              <a:rPr kumimoji="0" lang="en-US" altLang="en-US" sz="2800" b="0" i="0" u="none" strike="noStrike" cap="none" normalizeH="0" baseline="0">
                <a:ln>
                  <a:noFill/>
                </a:ln>
                <a:solidFill>
                  <a:schemeClr val="accent1">
                    <a:lumMod val="50000"/>
                  </a:schemeClr>
                </a:solidFill>
                <a:effectLst/>
                <a:latin typeface="Arial" panose="020B0604020202020204" pitchFamily="34" charset="0"/>
              </a:rPr>
              <a:t>While some projects like Ayyagari et al. included mowing and spraying together, our system focuses only on spraying to keep it easy to build, maintain, and actually use on small farms.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2">
                    <a:lumMod val="75000"/>
                  </a:schemeClr>
                </a:solidFill>
                <a:effectLst/>
                <a:latin typeface="Arial" panose="020B0604020202020204" pitchFamily="34" charset="0"/>
              </a:rPr>
              <a:t>Affordable and Weather-Independent</a:t>
            </a:r>
            <a:br>
              <a:rPr kumimoji="0" lang="en-US" altLang="en-US" sz="2800" b="0" i="0" u="none" strike="noStrike" cap="none" normalizeH="0" baseline="0">
                <a:ln>
                  <a:noFill/>
                </a:ln>
                <a:solidFill>
                  <a:schemeClr val="accent2">
                    <a:lumMod val="75000"/>
                  </a:schemeClr>
                </a:solidFill>
                <a:effectLst/>
                <a:latin typeface="Arial" panose="020B0604020202020204" pitchFamily="34" charset="0"/>
              </a:rPr>
            </a:br>
            <a:r>
              <a:rPr kumimoji="0" lang="en-US" altLang="en-US" sz="2800" b="0" i="0" u="none" strike="noStrike" cap="none" normalizeH="0" baseline="0">
                <a:ln>
                  <a:noFill/>
                </a:ln>
                <a:solidFill>
                  <a:schemeClr val="accent2">
                    <a:lumMod val="75000"/>
                  </a:schemeClr>
                </a:solidFill>
                <a:effectLst/>
                <a:latin typeface="Arial" panose="020B0604020202020204" pitchFamily="34" charset="0"/>
              </a:rPr>
              <a:t>Unlike solar-based systems such as those by Kayode et al., our ESP32-powered design does not rely on sunlight. It is low-cost and works consistently, making it more practical in varying field conditions.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accent6">
                    <a:lumMod val="75000"/>
                  </a:schemeClr>
                </a:solidFill>
                <a:effectLst/>
                <a:latin typeface="Arial" panose="020B0604020202020204" pitchFamily="34" charset="0"/>
              </a:rPr>
              <a:t>Balanced Approach to Safety and Usability</a:t>
            </a:r>
            <a:br>
              <a:rPr kumimoji="0" lang="en-US" altLang="en-US" sz="2800" b="0" i="0" u="none" strike="noStrike" cap="none" normalizeH="0" baseline="0">
                <a:ln>
                  <a:noFill/>
                </a:ln>
                <a:solidFill>
                  <a:schemeClr val="accent6">
                    <a:lumMod val="75000"/>
                  </a:schemeClr>
                </a:solidFill>
                <a:effectLst/>
                <a:latin typeface="Arial" panose="020B0604020202020204" pitchFamily="34" charset="0"/>
              </a:rPr>
            </a:br>
            <a:r>
              <a:rPr kumimoji="0" lang="en-US" altLang="en-US" sz="2800" b="0" i="0" u="none" strike="noStrike" cap="none" normalizeH="0" baseline="0">
                <a:ln>
                  <a:noFill/>
                </a:ln>
                <a:solidFill>
                  <a:schemeClr val="accent6">
                    <a:lumMod val="75000"/>
                  </a:schemeClr>
                </a:solidFill>
                <a:effectLst/>
                <a:latin typeface="Arial" panose="020B0604020202020204" pitchFamily="34" charset="0"/>
              </a:rPr>
              <a:t>Some research, like Naik et al., added complex sensors and video systems. We offer safety through remote control but keep the setup suitable for farmers who need efficiency without the tech burden.</a:t>
            </a:r>
          </a:p>
        </p:txBody>
      </p:sp>
    </p:spTree>
    <p:extLst>
      <p:ext uri="{BB962C8B-B14F-4D97-AF65-F5344CB8AC3E}">
        <p14:creationId xmlns:p14="http://schemas.microsoft.com/office/powerpoint/2010/main" val="29188566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C421CE2A5AB84FAEECBDF252F1889E" ma:contentTypeVersion="4" ma:contentTypeDescription="Create a new document." ma:contentTypeScope="" ma:versionID="cade5cbe9e220e34b465d083e98fc15b">
  <xsd:schema xmlns:xsd="http://www.w3.org/2001/XMLSchema" xmlns:xs="http://www.w3.org/2001/XMLSchema" xmlns:p="http://schemas.microsoft.com/office/2006/metadata/properties" xmlns:ns2="308c4fac-d902-4778-bfbd-6f854c33d305" targetNamespace="http://schemas.microsoft.com/office/2006/metadata/properties" ma:root="true" ma:fieldsID="dd4ab62fc46f978f7ab04baa9c2adfc9" ns2:_="">
    <xsd:import namespace="308c4fac-d902-4778-bfbd-6f854c33d305"/>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8c4fac-d902-4778-bfbd-6f854c33d305"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ferenceId xmlns="308c4fac-d902-4778-bfbd-6f854c33d305" xsi:nil="true"/>
  </documentManagement>
</p:properties>
</file>

<file path=customXml/itemProps1.xml><?xml version="1.0" encoding="utf-8"?>
<ds:datastoreItem xmlns:ds="http://schemas.openxmlformats.org/officeDocument/2006/customXml" ds:itemID="{96A4027F-3D24-4D53-BFC9-3C8233FBA003}">
  <ds:schemaRefs>
    <ds:schemaRef ds:uri="http://schemas.microsoft.com/sharepoint/v3/contenttype/forms"/>
  </ds:schemaRefs>
</ds:datastoreItem>
</file>

<file path=customXml/itemProps2.xml><?xml version="1.0" encoding="utf-8"?>
<ds:datastoreItem xmlns:ds="http://schemas.openxmlformats.org/officeDocument/2006/customXml" ds:itemID="{A3D162E9-1D39-4E2A-842D-0849C00FCE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8c4fac-d902-4778-bfbd-6f854c33d3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58E20A-3CCF-4936-A030-6C75490658A6}">
  <ds:schemaRefs>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 ds:uri="f05aa4fc-6785-42fa-879e-4fefad1725f6"/>
    <ds:schemaRef ds:uri="http://schemas.microsoft.com/office/2006/metadata/properties"/>
    <ds:schemaRef ds:uri="b8d4537a-75fc-4c95-93ca-a321653b0576"/>
    <ds:schemaRef ds:uri="05cbef25-41ae-40f8-a41b-d8773b93d88d"/>
    <ds:schemaRef ds:uri="b9f894d8-f8e2-4a96-9176-bd69f127f274"/>
    <ds:schemaRef ds:uri="22ca2055-02e5-46b2-8c23-a3a6996b2dc2"/>
    <ds:schemaRef ds:uri="cf7415a2-fa68-4c62-95f2-21d2b367fa03"/>
    <ds:schemaRef ds:uri="308c4fac-d902-4778-bfbd-6f854c33d305"/>
  </ds:schemaRefs>
</ds:datastoreItem>
</file>

<file path=docProps/app.xml><?xml version="1.0" encoding="utf-8"?>
<Properties xmlns="http://schemas.openxmlformats.org/officeDocument/2006/extended-properties" xmlns:vt="http://schemas.openxmlformats.org/officeDocument/2006/docPropsVTypes">
  <Template>Office Theme</Template>
  <TotalTime>8362</TotalTime>
  <Words>1407</Words>
  <Application>Microsoft Office PowerPoint</Application>
  <PresentationFormat>Custom</PresentationFormat>
  <Paragraphs>221</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Black</vt:lpstr>
      <vt:lpstr>Calibri</vt:lpstr>
      <vt:lpstr>Calibri Light</vt:lpstr>
      <vt:lpstr>Cambria Math</vt:lpstr>
      <vt:lpstr>Comic Sans MS</vt:lpstr>
      <vt:lpstr>docs-Roboto</vt:lpstr>
      <vt:lpstr>Segoe UI Historic</vt:lpstr>
      <vt:lpstr>Times New Roman</vt:lpstr>
      <vt:lpstr>Office Theme</vt:lpstr>
      <vt:lpstr>Remote-Controlled Pesticide Spraying and Field Assistance Car for Farmers Using 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 our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Jahid Hasan</dc:creator>
  <cp:lastModifiedBy>AL MUBTASIM</cp:lastModifiedBy>
  <cp:revision>441</cp:revision>
  <dcterms:created xsi:type="dcterms:W3CDTF">2017-01-20T15:00:05Z</dcterms:created>
  <dcterms:modified xsi:type="dcterms:W3CDTF">2025-05-27T03:15:24Z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0x0101002BC421CE2A5AB84FAEECBDF252F1889E</vt:lpwstr>
  </property>
  <property fmtid="{D5CDD505-2E9C-101B-9397-08002B2CF9AE}" pid="3" name="Order">
    <vt:r8>1200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ies>
</file>